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352" y="176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cs.uci.edu/~cs237/lectures/cloudvirtualization/Hadoop.pptx" TargetMode="External"/><Relationship Id="rId13" Type="http://schemas.openxmlformats.org/officeDocument/2006/relationships/hyperlink" Target="https://www.mindtory.com/an-introduction-to-distributed-file-system/" TargetMode="External"/><Relationship Id="rId18" Type="http://schemas.openxmlformats.org/officeDocument/2006/relationships/image" Target="../media/image4.gif"/><Relationship Id="rId3" Type="http://schemas.openxmlformats.org/officeDocument/2006/relationships/hyperlink" Target="https://www.youtube.com/watch?v=iANBytZ26MI" TargetMode="External"/><Relationship Id="rId7" Type="http://schemas.openxmlformats.org/officeDocument/2006/relationships/hyperlink" Target="https://www.tutorialspoint.com/hadoop/hadoop_introduction.htm" TargetMode="External"/><Relationship Id="rId12" Type="http://schemas.openxmlformats.org/officeDocument/2006/relationships/hyperlink" Target="https://en.wikipedia.org/wiki/RAID" TargetMode="External"/><Relationship Id="rId17" Type="http://schemas.openxmlformats.org/officeDocument/2006/relationships/hyperlink" Target="http://covers.oreilly.com/images/9781449389741/cat.gif" TargetMode="External"/><Relationship Id="rId2" Type="http://schemas.openxmlformats.org/officeDocument/2006/relationships/hyperlink" Target="https://github.com/Farheen2302/hadoop-project/blob/master/hadoop_reading/Hadoop%20The%20Definitive%20Guide%2C%204th%20Edition.pdf" TargetMode="Externa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Comparison_of_distributed_file_systems" TargetMode="External"/><Relationship Id="rId11" Type="http://schemas.openxmlformats.org/officeDocument/2006/relationships/hyperlink" Target="https://blogs.umass.edu/Techbytes/2017/04/04/hard-drives-how-do-they-work/" TargetMode="External"/><Relationship Id="rId5" Type="http://schemas.openxmlformats.org/officeDocument/2006/relationships/hyperlink" Target="https://www.youtube.com/watch?v=GQO1llEFCs8" TargetMode="External"/><Relationship Id="rId15" Type="http://schemas.openxmlformats.org/officeDocument/2006/relationships/hyperlink" Target="https://www.researchgate.net/figure/Distributed-file-system-architecture-eg-Google-File-System-17_fig4_280934975" TargetMode="External"/><Relationship Id="rId10" Type="http://schemas.openxmlformats.org/officeDocument/2006/relationships/hyperlink" Target="https://hadoop.apache.org/docs/stable/hadoop-mapreduce-client/hadoop-mapreduce-client-core/MapReduceTutorial.html" TargetMode="External"/><Relationship Id="rId4" Type="http://schemas.openxmlformats.org/officeDocument/2006/relationships/hyperlink" Target="https://www.youtube.com/watch?v=aReuLtY0YMI" TargetMode="External"/><Relationship Id="rId9" Type="http://schemas.openxmlformats.org/officeDocument/2006/relationships/hyperlink" Target="https://ep.jhu.edu/wp-content/uploads/2020/11/hadoop-a-perfect-platform-for-big-data-and-data-science-bw.pdf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28: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Hadoop – A Distributed File System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Hadoop: The Definitive Guide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What is Hadoop?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Hadoop in 5 Minutes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What is RAID?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Comparison of Distributed File Systems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Hadoop Introduction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Hadoop: A Distributed Framework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Hadoop for Big Data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Apache Hadoop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How do hard drives work?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RAID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8" name="Picture 4" descr="h8pm21iZQK8kgAAAABJRU5ErkJggg== (299×169)">
            <a:hlinkClick r:id="rId13"/>
            <a:extLst>
              <a:ext uri="{FF2B5EF4-FFF2-40B4-BE49-F238E27FC236}">
                <a16:creationId xmlns:a16="http://schemas.microsoft.com/office/drawing/2014/main" id="{FF07ED58-B8FD-264B-8096-07244647C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593" y="4270112"/>
            <a:ext cx="3797300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stributed file system architecture (e.g. Google File System) [17]  ">
            <a:hlinkClick r:id="rId15"/>
            <a:extLst>
              <a:ext uri="{FF2B5EF4-FFF2-40B4-BE49-F238E27FC236}">
                <a16:creationId xmlns:a16="http://schemas.microsoft.com/office/drawing/2014/main" id="{15CBB328-002B-654A-9A96-4315003DB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11202"/>
            <a:ext cx="2438400" cy="148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hlinkClick r:id="rId17"/>
            <a:extLst>
              <a:ext uri="{FF2B5EF4-FFF2-40B4-BE49-F238E27FC236}">
                <a16:creationId xmlns:a16="http://schemas.microsoft.com/office/drawing/2014/main" id="{5F0869CC-91FF-5F40-9E11-2459EDC48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855" y="2314650"/>
            <a:ext cx="1600200" cy="2098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7878</TotalTime>
  <Words>58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454</cp:revision>
  <dcterms:created xsi:type="dcterms:W3CDTF">2002-09-12T17:13:32Z</dcterms:created>
  <dcterms:modified xsi:type="dcterms:W3CDTF">2022-10-28T13:21:55Z</dcterms:modified>
</cp:coreProperties>
</file>