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9" r:id="rId2"/>
  </p:sldMasterIdLst>
  <p:notesMasterIdLst>
    <p:notesMasterId r:id="rId4"/>
  </p:notesMasterIdLst>
  <p:handoutMasterIdLst>
    <p:handoutMasterId r:id="rId5"/>
  </p:handoutMasterIdLst>
  <p:sldIdLst>
    <p:sldId id="312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pos="144" userDrawn="1">
          <p15:clr>
            <a:srgbClr val="A4A3A4"/>
          </p15:clr>
        </p15:guide>
        <p15:guide id="4" pos="561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69" autoAdjust="0"/>
    <p:restoredTop sz="95102" autoAdjust="0"/>
  </p:normalViewPr>
  <p:slideViewPr>
    <p:cSldViewPr>
      <p:cViewPr varScale="1">
        <p:scale>
          <a:sx n="117" d="100"/>
          <a:sy n="117" d="100"/>
        </p:scale>
        <p:origin x="2016" y="176"/>
      </p:cViewPr>
      <p:guideLst>
        <p:guide orient="horz" pos="2160"/>
        <p:guide pos="2880"/>
        <p:guide pos="144"/>
        <p:guide pos="561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5124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9" y="191825"/>
            <a:ext cx="462288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4822 – Engineering Computation IV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4822: Lecture 30,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7717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open-mpi.org/" TargetMode="External"/><Relationship Id="rId13" Type="http://schemas.openxmlformats.org/officeDocument/2006/relationships/image" Target="../media/image4.jpeg"/><Relationship Id="rId3" Type="http://schemas.openxmlformats.org/officeDocument/2006/relationships/hyperlink" Target="https://www.youtube.com/watch?v=0jTuecDVPYI" TargetMode="External"/><Relationship Id="rId7" Type="http://schemas.openxmlformats.org/officeDocument/2006/relationships/hyperlink" Target="https://www.mcs.anl.gov/research/projects/mpi/" TargetMode="External"/><Relationship Id="rId12" Type="http://schemas.openxmlformats.org/officeDocument/2006/relationships/image" Target="../media/image3.png"/><Relationship Id="rId2" Type="http://schemas.openxmlformats.org/officeDocument/2006/relationships/hyperlink" Target="https://link.springer.com/content/pdf/10.1007%2F978-3-319-98833-7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en.wikipedia.org/wiki/Message_Passing_Interface" TargetMode="External"/><Relationship Id="rId11" Type="http://schemas.openxmlformats.org/officeDocument/2006/relationships/hyperlink" Target="https://ict.senecacollege.ca/~gpu621/pages/images/mpi_core_concepts.png" TargetMode="External"/><Relationship Id="rId5" Type="http://schemas.openxmlformats.org/officeDocument/2006/relationships/hyperlink" Target="https://www.youtube.com/watch?v=ULRSFk5s7xM" TargetMode="External"/><Relationship Id="rId10" Type="http://schemas.openxmlformats.org/officeDocument/2006/relationships/image" Target="../media/image2.jpg"/><Relationship Id="rId4" Type="http://schemas.openxmlformats.org/officeDocument/2006/relationships/hyperlink" Target="https://www.youtube.com/watch?v=geIBH81VxAs" TargetMode="External"/><Relationship Id="rId9" Type="http://schemas.openxmlformats.org/officeDocument/2006/relationships/hyperlink" Target="https://www.mcs.anl.gov/research/projects/mpi/tutorial/mpiintro/MPIIntro.PP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29">
            <a:extLst>
              <a:ext uri="{FF2B5EF4-FFF2-40B4-BE49-F238E27FC236}">
                <a16:creationId xmlns:a16="http://schemas.microsoft.com/office/drawing/2014/main" id="{AA42D0AD-B820-DB45-AFB4-1313D13CB4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575" y="552450"/>
            <a:ext cx="84677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chemeClr val="accent1"/>
                </a:solidFill>
                <a:latin typeface="+mn-lt"/>
              </a:rPr>
              <a:t>Lecture 26: 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Message Passing</a:t>
            </a: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63712A37-4E08-2A43-B87B-1270315613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831" y="1211202"/>
            <a:ext cx="6019800" cy="525779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Books:</a:t>
            </a: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2"/>
              </a:rPr>
              <a:t>Introduction to Parallel Computing</a:t>
            </a:r>
            <a:endParaRPr lang="en-US" sz="1800" b="1" dirty="0">
              <a:solidFill>
                <a:schemeClr val="tx2"/>
              </a:solidFill>
            </a:endParaRPr>
          </a:p>
          <a:p>
            <a:pPr marL="176213" indent="-176213" fontAlgn="auto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3"/>
              </a:rPr>
              <a:t>MPI Quick Look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4"/>
              </a:rPr>
              <a:t>Message Passing Interface - Part I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5"/>
              </a:rPr>
              <a:t>Introduction to MPI - Part 2</a:t>
            </a:r>
            <a:endParaRPr lang="en-US" sz="1800" b="1" dirty="0">
              <a:solidFill>
                <a:schemeClr val="tx2"/>
              </a:solidFill>
            </a:endParaRPr>
          </a:p>
          <a:p>
            <a:pPr marL="176213" marR="0" lvl="0" indent="-176213" defTabSz="91440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Topics:</a:t>
            </a: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6"/>
              </a:rPr>
              <a:t>Message Passing Interface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7"/>
              </a:rPr>
              <a:t>The MPI Interface Standard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8"/>
              </a:rPr>
              <a:t>Open MPI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9"/>
              </a:rPr>
              <a:t>MPI Intro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endParaRPr lang="en-US" sz="1800" b="1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7" name="Picture 6">
            <a:hlinkClick r:id="rId2"/>
            <a:extLst>
              <a:ext uri="{FF2B5EF4-FFF2-40B4-BE49-F238E27FC236}">
                <a16:creationId xmlns:a16="http://schemas.microsoft.com/office/drawing/2014/main" id="{1A4BE62B-B818-3E41-B15B-53203C525520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856290" y="2298555"/>
            <a:ext cx="1744112" cy="264596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" name="Picture 2">
            <a:hlinkClick r:id="rId11"/>
            <a:extLst>
              <a:ext uri="{FF2B5EF4-FFF2-40B4-BE49-F238E27FC236}">
                <a16:creationId xmlns:a16="http://schemas.microsoft.com/office/drawing/2014/main" id="{D3AFE133-E226-164E-8137-BC5D301708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323" y="4575575"/>
            <a:ext cx="3164849" cy="18346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4">
            <a:extLst>
              <a:ext uri="{FF2B5EF4-FFF2-40B4-BE49-F238E27FC236}">
                <a16:creationId xmlns:a16="http://schemas.microsoft.com/office/drawing/2014/main" id="{B1638E13-38F9-7942-B56A-13AE2C2CD9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9866" y="1226626"/>
            <a:ext cx="2566306" cy="144087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9384361"/>
      </p:ext>
    </p:extLst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7749</TotalTime>
  <Words>41</Words>
  <Application>Microsoft Macintosh PowerPoint</Application>
  <PresentationFormat>Letter Paper (8.5x11 in)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lecture_title</vt:lpstr>
      <vt:lpstr>1_isip_default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439</cp:revision>
  <dcterms:created xsi:type="dcterms:W3CDTF">2002-09-12T17:13:32Z</dcterms:created>
  <dcterms:modified xsi:type="dcterms:W3CDTF">2022-10-24T13:59:54Z</dcterms:modified>
</cp:coreProperties>
</file>