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2128" y="176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22,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nvidia.com/cuda/cublas/index.html#cublasxt_gemm" TargetMode="External"/><Relationship Id="rId3" Type="http://schemas.openxmlformats.org/officeDocument/2006/relationships/hyperlink" Target="https://www.youtube.com/watch?v=MEi1QQQSmOM" TargetMode="External"/><Relationship Id="rId7" Type="http://schemas.openxmlformats.org/officeDocument/2006/relationships/hyperlink" Target="https://medium.com/gpgpu/multi-gpu-programming-6768eeb42e2c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developer.download.nvidia.com/books/cuda-by-example/cuda-by-example-sampl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t.unimi.it/users/sansotte/cuda/CUDA_by_Example.pdf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users.wfu.edu/choss/CUDA/docs/Lecture%2013.pdf" TargetMode="External"/><Relationship Id="rId10" Type="http://schemas.openxmlformats.org/officeDocument/2006/relationships/hyperlink" Target="https://nichijou.co/static/c4b7386740970ea3d09914e128fd5e5f/3c1f0/moreinterleave.png" TargetMode="External"/><Relationship Id="rId4" Type="http://schemas.openxmlformats.org/officeDocument/2006/relationships/hyperlink" Target="https://www.youtube.com/watch?v=fqkEEjfOxRI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  <a:latin typeface="+mn-lt"/>
              </a:rPr>
              <a:t>Lecture 25: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Multi-GPU Programming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53886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CUDA By Example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CUDA in Your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Multi-GPU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Multi-GPU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Multi-GPU Programming (Chapter 11)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Multi-GPU Programming (Medium)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Matrix Multiply using </a:t>
            </a:r>
            <a:r>
              <a:rPr lang="en-US" sz="1800" b="1" dirty="0" err="1">
                <a:solidFill>
                  <a:schemeClr val="tx2"/>
                </a:solidFill>
                <a:latin typeface="+mn-lt"/>
                <a:hlinkClick r:id="rId8"/>
              </a:rPr>
              <a:t>Cuda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 BLAS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D92B6D-27A8-874A-ADC8-A9531C153A21}"/>
              </a:ext>
            </a:extLst>
          </p:cNvPr>
          <p:cNvGrpSpPr/>
          <p:nvPr/>
        </p:nvGrpSpPr>
        <p:grpSpPr>
          <a:xfrm>
            <a:off x="5029200" y="1447800"/>
            <a:ext cx="3684337" cy="3255229"/>
            <a:chOff x="5071918" y="1984597"/>
            <a:chExt cx="3684337" cy="3255229"/>
          </a:xfrm>
        </p:grpSpPr>
        <p:pic>
          <p:nvPicPr>
            <p:cNvPr id="14" name="Picture 13" descr="A picture containing graphical user interface&#10;&#10;Description automatically generated">
              <a:hlinkClick r:id="rId2"/>
              <a:extLst>
                <a:ext uri="{FF2B5EF4-FFF2-40B4-BE49-F238E27FC236}">
                  <a16:creationId xmlns:a16="http://schemas.microsoft.com/office/drawing/2014/main" id="{B2BC72D9-A0FC-5D49-BE4E-BED29726C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2028313"/>
              <a:ext cx="1745855" cy="14006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2">
              <a:hlinkClick r:id="rId10"/>
              <a:extLst>
                <a:ext uri="{FF2B5EF4-FFF2-40B4-BE49-F238E27FC236}">
                  <a16:creationId xmlns:a16="http://schemas.microsoft.com/office/drawing/2014/main" id="{DDBDF5E2-7F8F-EC44-8BBE-7E1433801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918" y="3428999"/>
              <a:ext cx="3684337" cy="1810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Graphical user interface, applicati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AAC26D5D-3B1C-7249-BB07-B24CD6B12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918" y="1984597"/>
              <a:ext cx="1907438" cy="14444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7619</TotalTime>
  <Words>38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422</cp:revision>
  <dcterms:created xsi:type="dcterms:W3CDTF">2002-09-12T17:13:32Z</dcterms:created>
  <dcterms:modified xsi:type="dcterms:W3CDTF">2022-10-21T13:58:44Z</dcterms:modified>
</cp:coreProperties>
</file>