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135" autoAdjust="0"/>
    <p:restoredTop sz="95089" autoAdjust="0"/>
  </p:normalViewPr>
  <p:slideViewPr>
    <p:cSldViewPr>
      <p:cViewPr varScale="1">
        <p:scale>
          <a:sx n="126" d="100"/>
          <a:sy n="126" d="100"/>
        </p:scale>
        <p:origin x="512" y="184"/>
      </p:cViewPr>
      <p:guideLst>
        <p:guide orient="horz" pos="2160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credibuild.com/blog/cuda-vs-opencl-which-to-use-for-gpu-programming" TargetMode="External"/><Relationship Id="rId13" Type="http://schemas.openxmlformats.org/officeDocument/2006/relationships/hyperlink" Target="https://www.researchgate.net/profile/Jan-Vanek-4/publication/260691836/figure/fig5/AS:667053878943746@1536049446493/Memory-organization-for-a-conceptual-OpenCL-device-from-10.ppm" TargetMode="External"/><Relationship Id="rId3" Type="http://schemas.openxmlformats.org/officeDocument/2006/relationships/hyperlink" Target="https://www.youtube.com/watch?v=QA483lIvL-4" TargetMode="External"/><Relationship Id="rId7" Type="http://schemas.openxmlformats.org/officeDocument/2006/relationships/hyperlink" Target="https://www.nersc.gov/assets/pubs_presos/MattsonTutorialSC14.pdf" TargetMode="External"/><Relationship Id="rId12" Type="http://schemas.openxmlformats.org/officeDocument/2006/relationships/image" Target="../media/image4.png"/><Relationship Id="rId2" Type="http://schemas.openxmlformats.org/officeDocument/2006/relationships/hyperlink" Target="https://link.springer.com/content/pdf/10.1007%2F978-3-319-98833-7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OpenCL" TargetMode="External"/><Relationship Id="rId11" Type="http://schemas.openxmlformats.org/officeDocument/2006/relationships/hyperlink" Target="https://hsto.org/files/29b/af2/759/29baf27597b14d40820e9fba7d0df6a1.png" TargetMode="External"/><Relationship Id="rId5" Type="http://schemas.openxmlformats.org/officeDocument/2006/relationships/hyperlink" Target="https://www.youtube.com/watch?v=ROTE_yjRi9s" TargetMode="External"/><Relationship Id="rId10" Type="http://schemas.openxmlformats.org/officeDocument/2006/relationships/image" Target="../media/image3.png"/><Relationship Id="rId4" Type="http://schemas.openxmlformats.org/officeDocument/2006/relationships/hyperlink" Target="https://www.youtube.com/watch?v=mtA94WAxkPM&amp;list=PLzy5q1NUJKCJocUKsRxZ0IPz29p38xeM-" TargetMode="External"/><Relationship Id="rId9" Type="http://schemas.openxmlformats.org/officeDocument/2006/relationships/image" Target="../media/image2.jp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23: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OpenCL – An Alternative to CUDA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Introduction to Parallel Computing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Introduction to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Using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Hello World in OpenCL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Open Computing Language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Hands-On Introduction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CUDA vs. OpenCL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1A4BE62B-B818-3E41-B15B-53203C52552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24400" y="1388615"/>
            <a:ext cx="1686337" cy="2558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>
            <a:hlinkClick r:id="rId6"/>
            <a:extLst>
              <a:ext uri="{FF2B5EF4-FFF2-40B4-BE49-F238E27FC236}">
                <a16:creationId xmlns:a16="http://schemas.microsoft.com/office/drawing/2014/main" id="{560CD192-E910-D44F-917B-739FC1594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17" y="1371600"/>
            <a:ext cx="2226583" cy="9965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1"/>
            <a:extLst>
              <a:ext uri="{FF2B5EF4-FFF2-40B4-BE49-F238E27FC236}">
                <a16:creationId xmlns:a16="http://schemas.microsoft.com/office/drawing/2014/main" id="{797A2D1B-94EB-7C46-A8F2-BE9411BFB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29087"/>
            <a:ext cx="4038600" cy="22717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13"/>
            <a:extLst>
              <a:ext uri="{FF2B5EF4-FFF2-40B4-BE49-F238E27FC236}">
                <a16:creationId xmlns:a16="http://schemas.microsoft.com/office/drawing/2014/main" id="{FFC468C5-E013-B44D-B2A6-73D71D5D0E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017" y="2339291"/>
            <a:ext cx="2251983" cy="16076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7788</TotalTime>
  <Words>37</Words>
  <Application>Microsoft Macintosh PowerPoint</Application>
  <PresentationFormat>Letter Paper (8.5x11 in)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441</cp:revision>
  <dcterms:created xsi:type="dcterms:W3CDTF">2002-09-12T17:13:32Z</dcterms:created>
  <dcterms:modified xsi:type="dcterms:W3CDTF">2022-10-17T13:49:29Z</dcterms:modified>
</cp:coreProperties>
</file>