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344" y="176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29,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Loop-level_parallelism" TargetMode="External"/><Relationship Id="rId13" Type="http://schemas.openxmlformats.org/officeDocument/2006/relationships/image" Target="../media/image3.jpg"/><Relationship Id="rId3" Type="http://schemas.openxmlformats.org/officeDocument/2006/relationships/image" Target="../media/image2.png"/><Relationship Id="rId7" Type="http://schemas.openxmlformats.org/officeDocument/2006/relationships/hyperlink" Target="https://www.youtube.com/watch?v=BAXY0tEizTQ" TargetMode="External"/><Relationship Id="rId12" Type="http://schemas.openxmlformats.org/officeDocument/2006/relationships/hyperlink" Target="https://hpc-wiki.info/hpc/OpenMP" TargetMode="External"/><Relationship Id="rId2" Type="http://schemas.openxmlformats.org/officeDocument/2006/relationships/hyperlink" Target="https://hpc.llnl.gov/tuts/openMP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u0qqwTGjHmQ" TargetMode="External"/><Relationship Id="rId11" Type="http://schemas.openxmlformats.org/officeDocument/2006/relationships/hyperlink" Target="https://avcourt.github.io/tiny-cluster/2019/08/25/task_parallelism.html" TargetMode="External"/><Relationship Id="rId5" Type="http://schemas.openxmlformats.org/officeDocument/2006/relationships/hyperlink" Target="https://www.youtube.com/watch?v=hgPheTE7RJ8" TargetMode="External"/><Relationship Id="rId10" Type="http://schemas.openxmlformats.org/officeDocument/2006/relationships/hyperlink" Target="https://tildesites.bowdoin.edu/~ltoma/teaching/cs3225-GIS/fall17/Lectures/openmp.html" TargetMode="External"/><Relationship Id="rId4" Type="http://schemas.openxmlformats.org/officeDocument/2006/relationships/hyperlink" Target="https://link.springer.com/content/pdf/10.1007%2F978-3-319-98833-7.pdf" TargetMode="External"/><Relationship Id="rId9" Type="http://schemas.openxmlformats.org/officeDocument/2006/relationships/hyperlink" Target="http://supercomputingblog.com/openmp/tutorial-parallel-for-loops-with-openmp/" TargetMode="External"/><Relationship Id="rId1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hlinkClick r:id="rId2"/>
            <a:extLst>
              <a:ext uri="{FF2B5EF4-FFF2-40B4-BE49-F238E27FC236}">
                <a16:creationId xmlns:a16="http://schemas.microsoft.com/office/drawing/2014/main" id="{8DA7926B-D60C-934D-9F77-0A98C966B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009889" y="4888518"/>
            <a:ext cx="2889250" cy="1165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20: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OpenMP – Parallelization of Loops and Tasks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Parallelization of Loops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Parallelization of Tasks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Loops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Loop-Level Parallelism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Parallel For Loops With OpenMP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hlinkClick r:id="rId10"/>
              </a:rPr>
              <a:t>OpenMP in a Nutshell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Exploiting Task-Level Parallelism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12"/>
            <a:extLst>
              <a:ext uri="{FF2B5EF4-FFF2-40B4-BE49-F238E27FC236}">
                <a16:creationId xmlns:a16="http://schemas.microsoft.com/office/drawing/2014/main" id="{14D8C283-35FC-1E46-ACA7-F305C8EF8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9371" y="3029363"/>
            <a:ext cx="2041319" cy="1900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hlinkClick r:id="rId4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88118" y="1194137"/>
            <a:ext cx="1744112" cy="26459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7736</TotalTime>
  <Words>42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438</cp:revision>
  <dcterms:created xsi:type="dcterms:W3CDTF">2002-09-12T17:13:32Z</dcterms:created>
  <dcterms:modified xsi:type="dcterms:W3CDTF">2022-10-07T13:56:49Z</dcterms:modified>
</cp:coreProperties>
</file>