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1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mp.org/wp-content/uploads/OpenMP-API-Specification-5-2.pdf" TargetMode="External"/><Relationship Id="rId13" Type="http://schemas.openxmlformats.org/officeDocument/2006/relationships/image" Target="../media/image4.jp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nE-xN4Bf8XI&amp;list=PLLX-Q6B8xqZ8n8bwjGdzBJ25X2utwnoEG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67vl2UbbriY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s://www.youtube.com/watch?v=fwmSN4GC7tE" TargetMode="External"/><Relationship Id="rId10" Type="http://schemas.openxmlformats.org/officeDocument/2006/relationships/hyperlink" Target="https://people.math.umass.edu/~johnston/PHI_WG_2014/OpenMPSlides_tamu_sc.pdf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bisqwit.iki.fi/story/howto/openm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OpenMP – Shared Memory and Multithreading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Shared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Multithreading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Hands 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 API Specification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Easy Multithreading in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OpenMP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7718</TotalTime>
  <Words>37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434</cp:revision>
  <dcterms:created xsi:type="dcterms:W3CDTF">2002-09-12T17:13:32Z</dcterms:created>
  <dcterms:modified xsi:type="dcterms:W3CDTF">2022-10-05T14:00:24Z</dcterms:modified>
</cp:coreProperties>
</file>