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9" r:id="rId2"/>
  </p:sldMasterIdLst>
  <p:notesMasterIdLst>
    <p:notesMasterId r:id="rId4"/>
  </p:notesMasterIdLst>
  <p:handoutMasterIdLst>
    <p:handoutMasterId r:id="rId5"/>
  </p:handoutMasterIdLst>
  <p:sldIdLst>
    <p:sldId id="312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pos="144" userDrawn="1">
          <p15:clr>
            <a:srgbClr val="A4A3A4"/>
          </p15:clr>
        </p15:guide>
        <p15:guide id="4" pos="561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14" autoAdjust="0"/>
    <p:restoredTop sz="95102" autoAdjust="0"/>
  </p:normalViewPr>
  <p:slideViewPr>
    <p:cSldViewPr>
      <p:cViewPr varScale="1">
        <p:scale>
          <a:sx n="117" d="100"/>
          <a:sy n="117" d="100"/>
        </p:scale>
        <p:origin x="2128" y="176"/>
      </p:cViewPr>
      <p:guideLst>
        <p:guide orient="horz" pos="2160"/>
        <p:guide pos="2880"/>
        <p:guide pos="144"/>
        <p:guide pos="561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5124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9" y="191825"/>
            <a:ext cx="462288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4822 – Engineering Computation IV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4822: Lecture 27,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7717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OpenMP" TargetMode="External"/><Relationship Id="rId13" Type="http://schemas.openxmlformats.org/officeDocument/2006/relationships/hyperlink" Target="https://link.springer.com/content/pdf/10.1007%2F978-3-319-98833-7.pdf" TargetMode="External"/><Relationship Id="rId3" Type="http://schemas.openxmlformats.org/officeDocument/2006/relationships/image" Target="../media/image2.png"/><Relationship Id="rId7" Type="http://schemas.openxmlformats.org/officeDocument/2006/relationships/hyperlink" Target="http://web.engr.oregonstate.edu/~mjb/cs575/Handouts/openmp.1pp.pdf" TargetMode="External"/><Relationship Id="rId12" Type="http://schemas.openxmlformats.org/officeDocument/2006/relationships/image" Target="../media/image3.jpg"/><Relationship Id="rId2" Type="http://schemas.openxmlformats.org/officeDocument/2006/relationships/hyperlink" Target="https://hpc.llnl.gov/tuts/openMP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youtube.com/watch?v=Wx4eQQihP6I" TargetMode="External"/><Relationship Id="rId11" Type="http://schemas.openxmlformats.org/officeDocument/2006/relationships/hyperlink" Target="https://hpc-wiki.info/hpc/OpenMP" TargetMode="External"/><Relationship Id="rId5" Type="http://schemas.openxmlformats.org/officeDocument/2006/relationships/hyperlink" Target="http://wgropp.cs.illinois.edu/courses/cs598-s15/lectures/lecture17.pdf" TargetMode="External"/><Relationship Id="rId10" Type="http://schemas.openxmlformats.org/officeDocument/2006/relationships/hyperlink" Target="http://web.engr.oregonstate.edu/~mjb/cs575/Handouts/tasks.1pp.pdf" TargetMode="External"/><Relationship Id="rId4" Type="http://schemas.openxmlformats.org/officeDocument/2006/relationships/hyperlink" Target="file:///The%20OpenMP%20Common%20Core/%20Making%20OpenMP%20Simple%20Again%20(Scientific%20and%20Engineering%20Computation)" TargetMode="External"/><Relationship Id="rId9" Type="http://schemas.openxmlformats.org/officeDocument/2006/relationships/hyperlink" Target="https://www.geeksforgeeks.org/openmp-hello-world-program/" TargetMode="External"/><Relationship Id="rId1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>
            <a:hlinkClick r:id="rId2"/>
            <a:extLst>
              <a:ext uri="{FF2B5EF4-FFF2-40B4-BE49-F238E27FC236}">
                <a16:creationId xmlns:a16="http://schemas.microsoft.com/office/drawing/2014/main" id="{8DA7926B-D60C-934D-9F77-0A98C966B2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009889" y="4888518"/>
            <a:ext cx="2889250" cy="116554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 Box 29">
            <a:extLst>
              <a:ext uri="{FF2B5EF4-FFF2-40B4-BE49-F238E27FC236}">
                <a16:creationId xmlns:a16="http://schemas.microsoft.com/office/drawing/2014/main" id="{AA42D0AD-B820-DB45-AFB4-1313D13CB4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575" y="552450"/>
            <a:ext cx="84677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chemeClr val="accent1"/>
                </a:solidFill>
                <a:latin typeface="+mn-lt"/>
              </a:rPr>
              <a:t>Lecture 18: 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Parallel Programming Using OpenMP</a:t>
            </a: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63712A37-4E08-2A43-B87B-1270315613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831" y="1211202"/>
            <a:ext cx="6019800" cy="525779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Books:</a:t>
            </a: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4"/>
              </a:rPr>
              <a:t>The OpenMP Common Core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76213" indent="-176213" fontAlgn="auto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5"/>
              </a:rPr>
              <a:t>OpenMP Basics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6"/>
              </a:rPr>
              <a:t>OpenMP Tasking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7"/>
              </a:rPr>
              <a:t>Parallel Programming using OpenMP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76213" marR="0" lvl="0" indent="-176213" defTabSz="91440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Topics:</a:t>
            </a: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8"/>
              </a:rPr>
              <a:t>OpenMP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9"/>
              </a:rPr>
              <a:t>Open MP Hello World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10"/>
              </a:rPr>
              <a:t>OpenMP Tasks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1026" name="Picture 2">
            <a:hlinkClick r:id="rId11"/>
            <a:extLst>
              <a:ext uri="{FF2B5EF4-FFF2-40B4-BE49-F238E27FC236}">
                <a16:creationId xmlns:a16="http://schemas.microsoft.com/office/drawing/2014/main" id="{14D8C283-35FC-1E46-ACA7-F305C8EF8E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279371" y="3029363"/>
            <a:ext cx="2041319" cy="190053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5">
            <a:hlinkClick r:id="rId13"/>
            <a:extLst>
              <a:ext uri="{FF2B5EF4-FFF2-40B4-BE49-F238E27FC236}">
                <a16:creationId xmlns:a16="http://schemas.microsoft.com/office/drawing/2014/main" id="{AAC26D5D-3B1C-7249-BB07-B24CD6B1283B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20775" y="1161437"/>
            <a:ext cx="1960534" cy="221779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29384361"/>
      </p:ext>
    </p:extLst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7704</TotalTime>
  <Words>32</Words>
  <Application>Microsoft Macintosh PowerPoint</Application>
  <PresentationFormat>Letter Paper (8.5x11 in)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lecture_title</vt:lpstr>
      <vt:lpstr>1_isip_default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431</cp:revision>
  <dcterms:created xsi:type="dcterms:W3CDTF">2002-09-12T17:13:32Z</dcterms:created>
  <dcterms:modified xsi:type="dcterms:W3CDTF">2022-10-03T13:57:52Z</dcterms:modified>
</cp:coreProperties>
</file>