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14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472" y="176"/>
      </p:cViewPr>
      <p:guideLst>
        <p:guide orient="horz" pos="2160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24,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s.csi.cuny.edu/~gu/teaching/courses/csc76010/slides/Types%20of%20Parallel%20Computers.pdf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s://en.wikipedia.org/wiki/Parallel_computing" TargetMode="External"/><Relationship Id="rId12" Type="http://schemas.openxmlformats.org/officeDocument/2006/relationships/image" Target="../media/image4.jpg"/><Relationship Id="rId2" Type="http://schemas.openxmlformats.org/officeDocument/2006/relationships/hyperlink" Target="https://www.researchgate.net/profile/Kang-Ning-10/publication/232227441/figure/fig1/AS:213893835169792@1428007672889/Parallel-computing-platform-based-on-GPU-and-multi-core-CPU-hardware-as-well-as-software.pn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slideplayer.com/slide/4547782/" TargetMode="External"/><Relationship Id="rId11" Type="http://schemas.openxmlformats.org/officeDocument/2006/relationships/image" Target="../media/image3.jpeg"/><Relationship Id="rId5" Type="http://schemas.openxmlformats.org/officeDocument/2006/relationships/hyperlink" Target="https://www.coursera.org/lecture/parprog1/introduction-to-parallel-computing-zNrIS" TargetMode="External"/><Relationship Id="rId10" Type="http://schemas.openxmlformats.org/officeDocument/2006/relationships/hyperlink" Target="https://cdn.vox-cdn.com/thumbor/O9scTGLUphaoZttmcBt9o8xN-8o=/1400x1050/filters:format(jpeg)/cdn.vox-cdn.com/uploads/chorus_asset/file/11525119/msingleton_180612_2663_0006.jpg" TargetMode="External"/><Relationship Id="rId4" Type="http://schemas.openxmlformats.org/officeDocument/2006/relationships/hyperlink" Target="https://link.springer.com/content/pdf/10.1007%2F978-3-319-98833-7.pdf" TargetMode="External"/><Relationship Id="rId9" Type="http://schemas.openxmlformats.org/officeDocument/2006/relationships/hyperlink" Target="http://www.mathcs.emory.edu/~cheung/Courses/355/Syllabus/90-parallel/intro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hlinkClick r:id="rId2"/>
            <a:extLst>
              <a:ext uri="{FF2B5EF4-FFF2-40B4-BE49-F238E27FC236}">
                <a16:creationId xmlns:a16="http://schemas.microsoft.com/office/drawing/2014/main" id="{8DA7926B-D60C-934D-9F77-0A98C966B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889" y="4587664"/>
            <a:ext cx="2889250" cy="17672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29">
            <a:extLst>
              <a:ext uri="{FF2B5EF4-FFF2-40B4-BE49-F238E27FC236}">
                <a16:creationId xmlns:a16="http://schemas.microsoft.com/office/drawing/2014/main" id="{AA42D0AD-B820-DB45-AFB4-1313D13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  <a:latin typeface="+mn-lt"/>
              </a:rPr>
              <a:t>Lecture 17: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Foundations of Parallel Computing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Introduction to Parallel Computing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Coursera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Slideplayer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Parallel Computing Overview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Types of Parallel Computing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Classification of Parallel Computers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26" name="Picture 2">
            <a:hlinkClick r:id="rId10"/>
            <a:extLst>
              <a:ext uri="{FF2B5EF4-FFF2-40B4-BE49-F238E27FC236}">
                <a16:creationId xmlns:a16="http://schemas.microsoft.com/office/drawing/2014/main" id="{14D8C283-35FC-1E46-ACA7-F305C8EF8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3005" y="3029363"/>
            <a:ext cx="2534052" cy="19005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>
            <a:hlinkClick r:id="rId4"/>
            <a:extLst>
              <a:ext uri="{FF2B5EF4-FFF2-40B4-BE49-F238E27FC236}">
                <a16:creationId xmlns:a16="http://schemas.microsoft.com/office/drawing/2014/main" id="{AAC26D5D-3B1C-7249-BB07-B24CD6B1283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88118" y="1194137"/>
            <a:ext cx="1744112" cy="26459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7639</TotalTime>
  <Words>30</Words>
  <Application>Microsoft Macintosh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424</cp:revision>
  <dcterms:created xsi:type="dcterms:W3CDTF">2002-09-12T17:13:32Z</dcterms:created>
  <dcterms:modified xsi:type="dcterms:W3CDTF">2022-09-26T03:55:09Z</dcterms:modified>
</cp:coreProperties>
</file>