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6" d="100"/>
          <a:sy n="116" d="100"/>
        </p:scale>
        <p:origin x="20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nvidia.com/cuda-code-samples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://www.hds.bme.hu/~fhegedus/C++/Professional%20CUDA%20C%20Programming.pd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s://upload.wikimedia.org/wikipedia/commons/thumb/5/59/CUDA_processing_flow_%28En%29.PNG/300px-CUDA_processing_flow_%28En%29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14" Type="http://schemas.openxmlformats.org/officeDocument/2006/relationships/hyperlink" Target="https://www.3dgep.com/wp-content/uploads/2011/11/CUDA-memory-model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8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9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14: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Using Multiple GPUs (Manual)</a:t>
            </a:r>
          </a:p>
        </p:txBody>
      </p:sp>
      <p:pic>
        <p:nvPicPr>
          <p:cNvPr id="12" name="Picture 2">
            <a:hlinkClick r:id="rId10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2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14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7397</TotalTime>
  <Words>39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397</cp:revision>
  <dcterms:created xsi:type="dcterms:W3CDTF">2002-09-12T17:13:32Z</dcterms:created>
  <dcterms:modified xsi:type="dcterms:W3CDTF">2022-09-19T12:08:08Z</dcterms:modified>
</cp:coreProperties>
</file>