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yper-threading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www.linkedin.com/learning/python-parallel-programming-solutions/the-parallel-computing-memory-architecture?u=2206009" TargetMode="External"/><Relationship Id="rId7" Type="http://schemas.openxmlformats.org/officeDocument/2006/relationships/hyperlink" Target="https://en.wikipedia.org/wiki/Multithreading_(computer_architecture)" TargetMode="External"/><Relationship Id="rId12" Type="http://schemas.openxmlformats.org/officeDocument/2006/relationships/hyperlink" Target="https://www.netbsd.org/images/machines/vax/vax11-785.jp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miro.medium.com/max/538/1*4SZ3hUZHJKCd-mxL2YolQg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CPU_cache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en.wikipedia.org/wiki/Memory_paging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en.wikipedia.org/wiki/VAX" TargetMode="External"/><Relationship Id="rId4" Type="http://schemas.openxmlformats.org/officeDocument/2006/relationships/hyperlink" Target="https://en.wikipedia.org/wiki/Virtual_memory" TargetMode="External"/><Relationship Id="rId9" Type="http://schemas.openxmlformats.org/officeDocument/2006/relationships/hyperlink" Target="https://en.wikipedia.org/wiki/History_of_Digital_Equipment_Corporation" TargetMode="External"/><Relationship Id="rId14" Type="http://schemas.openxmlformats.org/officeDocument/2006/relationships/hyperlink" Target="https://www.thegeekstuff.com/2012/02/linux-memory-manage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Virtual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Memory Paging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CPU Cache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Multithreading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Hyper-threading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Digital Equipment Corporation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the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Vax</a:t>
            </a: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Computer Engineering 101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How Do I Make My Programs Run Fast?</a:t>
            </a:r>
          </a:p>
        </p:txBody>
      </p:sp>
      <p:pic>
        <p:nvPicPr>
          <p:cNvPr id="1026" name="Picture 2">
            <a:hlinkClick r:id="rId12"/>
            <a:extLst>
              <a:ext uri="{FF2B5EF4-FFF2-40B4-BE49-F238E27FC236}">
                <a16:creationId xmlns:a16="http://schemas.microsoft.com/office/drawing/2014/main" id="{61975DCB-B414-A64F-AC1A-14262237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793047"/>
            <a:ext cx="2049884" cy="1586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4"/>
            <a:extLst>
              <a:ext uri="{FF2B5EF4-FFF2-40B4-BE49-F238E27FC236}">
                <a16:creationId xmlns:a16="http://schemas.microsoft.com/office/drawing/2014/main" id="{6C58B9DD-64CB-4F46-A0EB-70B02E8E2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78" y="3400265"/>
            <a:ext cx="2252962" cy="1433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y software developers should care about CPU caches | by EventHelix |  Software Design | Medium">
            <a:hlinkClick r:id="rId16"/>
            <a:extLst>
              <a:ext uri="{FF2B5EF4-FFF2-40B4-BE49-F238E27FC236}">
                <a16:creationId xmlns:a16="http://schemas.microsoft.com/office/drawing/2014/main" id="{89CB6DE5-6922-184A-AA89-75022835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37364"/>
            <a:ext cx="2178779" cy="137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7431</TotalTime>
  <Words>44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402</cp:revision>
  <dcterms:created xsi:type="dcterms:W3CDTF">2002-09-12T17:13:32Z</dcterms:created>
  <dcterms:modified xsi:type="dcterms:W3CDTF">2022-09-19T11:35:13Z</dcterms:modified>
</cp:coreProperties>
</file>