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0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vidia.com/docs/IO/116711/sc11-cuda-c-basics.pdf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3dgep.com/wp-content/uploads/2011/11/CUDA-memory-model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developer.nvidia.com/cuda-code-samples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4" Type="http://schemas.openxmlformats.org/officeDocument/2006/relationships/hyperlink" Target="https://upload.wikimedia.org/wikipedia/commons/thumb/5/59/CUDA_processing_flow_%28En%29.PNG/300px-CUDA_processing_flow_%28En%2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12: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Cooperating Threads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2" name="Picture 2">
            <a:hlinkClick r:id="rId12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4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6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7452</TotalTime>
  <Words>43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399</cp:revision>
  <dcterms:created xsi:type="dcterms:W3CDTF">2002-09-12T17:13:32Z</dcterms:created>
  <dcterms:modified xsi:type="dcterms:W3CDTF">2022-09-19T11:30:40Z</dcterms:modified>
</cp:coreProperties>
</file>