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688" r:id="rId2"/>
  </p:sldMasterIdLst>
  <p:notesMasterIdLst>
    <p:notesMasterId r:id="rId4"/>
  </p:notesMasterIdLst>
  <p:handoutMasterIdLst>
    <p:handoutMasterId r:id="rId5"/>
  </p:handoutMasterIdLst>
  <p:sldIdLst>
    <p:sldId id="312" r:id="rId3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5266" autoAdjust="0"/>
    <p:restoredTop sz="95102" autoAdjust="0"/>
  </p:normalViewPr>
  <p:slideViewPr>
    <p:cSldViewPr>
      <p:cViewPr varScale="1">
        <p:scale>
          <a:sx n="117" d="100"/>
          <a:sy n="117" d="100"/>
        </p:scale>
        <p:origin x="1296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558719" y="191825"/>
            <a:ext cx="4622882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4822 – Engineering Computation IV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4822: Lecture 11,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hyperlink" Target="https://isip.piconepress.com/courses/msstate/ece_4773/lectures/current/lecture_20/index.html" TargetMode="External"/><Relationship Id="rId7" Type="http://schemas.openxmlformats.org/officeDocument/2006/relationships/image" Target="../media/image3.png"/><Relationship Id="rId2" Type="http://schemas.openxmlformats.org/officeDocument/2006/relationships/hyperlink" Target="https://isip.piconepress.com/courses/msstate/ece_4773/lectures/v2.0/lecture_11/index.html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images.app.goo.gl/GJFJkhhSgkL1yCb2A" TargetMode="External"/><Relationship Id="rId5" Type="http://schemas.openxmlformats.org/officeDocument/2006/relationships/image" Target="../media/image2.png"/><Relationship Id="rId4" Type="http://schemas.openxmlformats.org/officeDocument/2006/relationships/hyperlink" Target="https://cdn.mos.cms.futurecdn.net/DHPLFxTSwXVCZQeF7wJ5j4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>
            <a:extLst>
              <a:ext uri="{FF2B5EF4-FFF2-40B4-BE49-F238E27FC236}">
                <a16:creationId xmlns:a16="http://schemas.microsoft.com/office/drawing/2014/main" id="{D385CF77-F796-E644-9E7B-718FD44D89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3546458"/>
            <a:ext cx="4876800" cy="293054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marR="0" lvl="0" indent="-176213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Topics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endParaRPr lang="en-US" sz="1800" b="1" dirty="0">
              <a:solidFill>
                <a:schemeClr val="accent1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hlinkClick r:id="rId2"/>
              </a:rPr>
              <a:t>Direct Form Filters</a:t>
            </a:r>
            <a:endParaRPr lang="en-US" sz="1800" b="1" dirty="0">
              <a:solidFill>
                <a:schemeClr val="tx2"/>
              </a:solidFill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>
                <a:solidFill>
                  <a:schemeClr val="tx2"/>
                </a:solidFill>
                <a:hlinkClick r:id="rId3"/>
              </a:rPr>
              <a:t>Filter Realizations</a:t>
            </a:r>
            <a:endParaRPr lang="en-US" sz="1800" b="1" dirty="0">
              <a:solidFill>
                <a:schemeClr val="tx2"/>
              </a:solidFill>
            </a:endParaRPr>
          </a:p>
        </p:txBody>
      </p:sp>
      <p:sp>
        <p:nvSpPr>
          <p:cNvPr id="8" name="Text Box 29">
            <a:extLst>
              <a:ext uri="{FF2B5EF4-FFF2-40B4-BE49-F238E27FC236}">
                <a16:creationId xmlns:a16="http://schemas.microsoft.com/office/drawing/2014/main" id="{63E73E31-53B7-A541-ACF8-3FE1FC00E8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575" y="552450"/>
            <a:ext cx="84677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Lecture 09: </a:t>
            </a:r>
            <a:r>
              <a:rPr lang="en-US" sz="1800" b="1" dirty="0">
                <a:solidFill>
                  <a:schemeClr val="tx2"/>
                </a:solidFill>
                <a:latin typeface="+mn-lt"/>
              </a:rPr>
              <a:t>DSP Review (Factoring Computations)</a:t>
            </a:r>
          </a:p>
        </p:txBody>
      </p:sp>
      <p:pic>
        <p:nvPicPr>
          <p:cNvPr id="10" name="Picture 4">
            <a:hlinkClick r:id="rId4"/>
            <a:extLst>
              <a:ext uri="{FF2B5EF4-FFF2-40B4-BE49-F238E27FC236}">
                <a16:creationId xmlns:a16="http://schemas.microsoft.com/office/drawing/2014/main" id="{85A01B8A-7DC5-414C-83A8-68C6399DBC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075838" y="1146827"/>
            <a:ext cx="2936222" cy="21647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>
            <a:hlinkClick r:id="rId6"/>
            <a:extLst>
              <a:ext uri="{FF2B5EF4-FFF2-40B4-BE49-F238E27FC236}">
                <a16:creationId xmlns:a16="http://schemas.microsoft.com/office/drawing/2014/main" id="{8FE6851F-2898-9745-808D-FC583039B66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964205" y="1202722"/>
            <a:ext cx="3635497" cy="204909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" name="Picture 1">
            <a:hlinkClick r:id="rId6"/>
            <a:extLst>
              <a:ext uri="{FF2B5EF4-FFF2-40B4-BE49-F238E27FC236}">
                <a16:creationId xmlns:a16="http://schemas.microsoft.com/office/drawing/2014/main" id="{AEFE7D1E-11A2-AF1D-1355-9AF61C3287B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964205" y="4485824"/>
            <a:ext cx="3635497" cy="115464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29384361"/>
      </p:ext>
    </p:extLst>
  </p:cSld>
  <p:clrMapOvr>
    <a:masterClrMapping/>
  </p:clrMapOvr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>
          <a:miter lim="800000"/>
          <a:headEnd/>
          <a:tailEnd/>
        </a:ln>
      </a:spPr>
      <a:bodyPr vert="horz" wrap="none" lIns="0" tIns="0" rIns="0" bIns="0" numCol="1" anchor="t" anchorCtr="0" compatLnSpc="1">
        <a:prstTxWarp prst="textNoShape">
          <a:avLst/>
        </a:prstTxWarp>
      </a:bodyPr>
      <a:lstStyle>
        <a:defPPr marL="176213" indent="-176213" algn="l" fontAlgn="auto">
          <a:spcBef>
            <a:spcPts val="1200"/>
          </a:spcBef>
          <a:spcAft>
            <a:spcPts val="1200"/>
          </a:spcAft>
          <a:buFont typeface="Arial" pitchFamily="34" charset="0"/>
          <a:buChar char="•"/>
          <a:defRPr b="1" dirty="0" smtClean="0">
            <a:solidFill>
              <a:schemeClr val="accent1"/>
            </a:solidFill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7344</TotalTime>
  <Words>16</Words>
  <Application>Microsoft Macintosh PowerPoint</Application>
  <PresentationFormat>Letter Paper (8.5x11 in)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lecture_title</vt:lpstr>
      <vt:lpstr>isip_default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396</cp:revision>
  <dcterms:created xsi:type="dcterms:W3CDTF">2002-09-12T17:13:32Z</dcterms:created>
  <dcterms:modified xsi:type="dcterms:W3CDTF">2022-09-12T14:52:56Z</dcterms:modified>
</cp:coreProperties>
</file>