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5"/>
  </p:notesMasterIdLst>
  <p:handoutMasterIdLst>
    <p:handoutMasterId r:id="rId6"/>
  </p:handoutMasterIdLst>
  <p:sldIdLst>
    <p:sldId id="312" r:id="rId3"/>
    <p:sldId id="320" r:id="rId4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0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196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4456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06,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9">
            <a:extLst>
              <a:ext uri="{FF2B5EF4-FFF2-40B4-BE49-F238E27FC236}">
                <a16:creationId xmlns:a16="http://schemas.microsoft.com/office/drawing/2014/main" id="{88149848-FDC2-DC4E-875F-787CE8D72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06: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Pointers </a:t>
            </a:r>
            <a:r>
              <a:rPr lang="en-US" sz="1800" b="1">
                <a:solidFill>
                  <a:schemeClr val="tx2"/>
                </a:solidFill>
                <a:latin typeface="+mn-lt"/>
              </a:rPr>
              <a:t>and Indexing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68AF696A-0988-F641-91E4-E4ECC1EE7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"/>
            <a:ext cx="86852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Summary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74805C2-7122-3046-9764-1DF58A357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39" y="707571"/>
            <a:ext cx="8677272" cy="57367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9525" fontAlgn="auto">
              <a:spcAft>
                <a:spcPts val="120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5987301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7115</TotalTime>
  <Words>7</Words>
  <Application>Microsoft Macintosh PowerPoint</Application>
  <PresentationFormat>Letter Paper (8.5x11 in)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lecture_title</vt:lpstr>
      <vt:lpstr>isip_default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382</cp:revision>
  <dcterms:created xsi:type="dcterms:W3CDTF">2002-09-12T17:13:32Z</dcterms:created>
  <dcterms:modified xsi:type="dcterms:W3CDTF">2022-09-02T12:14:35Z</dcterms:modified>
</cp:coreProperties>
</file>