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312" r:id="rId3"/>
    <p:sldId id="320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445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05,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>
            <a:extLst>
              <a:ext uri="{FF2B5EF4-FFF2-40B4-BE49-F238E27FC236}">
                <a16:creationId xmlns:a16="http://schemas.microsoft.com/office/drawing/2014/main" id="{88149848-FDC2-DC4E-875F-787CE8D72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05: </a:t>
            </a:r>
            <a:r>
              <a:rPr lang="en-US" sz="1800" b="1" dirty="0"/>
              <a:t>C/C++ Program Development Tools (Make, Profiling)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707571"/>
            <a:ext cx="8677272" cy="57367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9525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987301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7115</TotalTime>
  <Words>16</Words>
  <Application>Microsoft Macintosh PowerPoint</Application>
  <PresentationFormat>Letter Paper (8.5x11 in)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lecture_title</vt:lpstr>
      <vt:lpstr>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381</cp:revision>
  <dcterms:created xsi:type="dcterms:W3CDTF">2002-09-12T17:13:32Z</dcterms:created>
  <dcterms:modified xsi:type="dcterms:W3CDTF">2022-09-02T12:15:26Z</dcterms:modified>
</cp:coreProperties>
</file>