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5"/>
  </p:notesMasterIdLst>
  <p:handoutMasterIdLst>
    <p:handoutMasterId r:id="rId6"/>
  </p:handoutMasterIdLst>
  <p:sldIdLst>
    <p:sldId id="312" r:id="rId3"/>
    <p:sldId id="320" r:id="rId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0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9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4456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03,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trassen_algorithm" TargetMode="External"/><Relationship Id="rId2" Type="http://schemas.openxmlformats.org/officeDocument/2006/relationships/hyperlink" Target="https://en.wikipedia.org/wiki/Matrix_multiplication#:~:text=In%20mathematics%2C%20particularly%20in%20linear,rows%20in%20the%20second%20matrix.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CD08EE51-F5C9-0A47-B9C7-C9FD15647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143000"/>
            <a:ext cx="3434598" cy="211607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sz="1800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Wiki: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Matrix Multiplication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Wiki: </a:t>
            </a:r>
            <a:r>
              <a:rPr lang="en-US" sz="1800" b="1" dirty="0">
                <a:solidFill>
                  <a:schemeClr val="tx2"/>
                </a:solidFill>
                <a:hlinkClick r:id="rId3"/>
              </a:rPr>
              <a:t>The Strassen Algorithm</a:t>
            </a:r>
            <a:endParaRPr lang="en-US" sz="1800" b="1" dirty="0">
              <a:solidFill>
                <a:schemeClr val="tx2"/>
              </a:solidFill>
            </a:endParaRPr>
          </a:p>
        </p:txBody>
      </p:sp>
      <p:sp>
        <p:nvSpPr>
          <p:cNvPr id="5" name="Text Box 29">
            <a:extLst>
              <a:ext uri="{FF2B5EF4-FFF2-40B4-BE49-F238E27FC236}">
                <a16:creationId xmlns:a16="http://schemas.microsoft.com/office/drawing/2014/main" id="{88149848-FDC2-DC4E-875F-787CE8D72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03: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Matrix Multiplication (Lab)</a:t>
            </a:r>
          </a:p>
        </p:txBody>
      </p:sp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68AF696A-0988-F641-91E4-E4ECC1EE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5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Summary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4805C2-7122-3046-9764-1DF58A357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9" y="707571"/>
            <a:ext cx="8677272" cy="57367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3038" indent="-163513" fontAlgn="auto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Computational Complexity</a:t>
            </a:r>
          </a:p>
          <a:p>
            <a:pPr marL="173038" indent="-163513" fontAlgn="auto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>
                <a:solidFill>
                  <a:schemeClr val="accent1"/>
                </a:solidFill>
                <a:latin typeface="+mn-lt"/>
              </a:rPr>
              <a:t>Fast Algorithms</a:t>
            </a:r>
            <a:endParaRPr lang="en-US" sz="18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987301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7117</TotalTime>
  <Words>24</Words>
  <Application>Microsoft Macintosh PowerPoint</Application>
  <PresentationFormat>Letter Paper (8.5x11 in)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lecture_title</vt:lpstr>
      <vt:lpstr>isip_default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382</cp:revision>
  <dcterms:created xsi:type="dcterms:W3CDTF">2002-09-12T17:13:32Z</dcterms:created>
  <dcterms:modified xsi:type="dcterms:W3CDTF">2022-08-26T00:52:13Z</dcterms:modified>
</cp:coreProperties>
</file>