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691" r:id="rId3"/>
    <p:sldMasterId id="2147483703" r:id="rId4"/>
    <p:sldMasterId id="2147483707" r:id="rId5"/>
    <p:sldMasterId id="2147483733" r:id="rId6"/>
    <p:sldMasterId id="2147483735" r:id="rId7"/>
    <p:sldMasterId id="2147483738" r:id="rId8"/>
  </p:sldMasterIdLst>
  <p:notesMasterIdLst>
    <p:notesMasterId r:id="rId10"/>
  </p:notesMasterIdLst>
  <p:handoutMasterIdLst>
    <p:handoutMasterId r:id="rId11"/>
  </p:handoutMasterIdLst>
  <p:sldIdLst>
    <p:sldId id="312" r:id="rId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8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584" y="176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46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60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4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58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17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59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01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81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0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11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24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340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8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090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601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3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877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755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66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1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925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531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726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68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1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2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4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7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4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42, Slide </a:t>
            </a:r>
            <a:fld id="{56D32A91-0AE1-4806-AC33-D8959F4B7E0D}" type="slidenum">
              <a:rPr lang="en-US" sz="1200" b="1" smtClean="0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8" y="189885"/>
            <a:ext cx="4585871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7212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8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46259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22479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uantum_neural_network" TargetMode="External"/><Relationship Id="rId13" Type="http://schemas.openxmlformats.org/officeDocument/2006/relationships/hyperlink" Target="https://cdn.vox-cdn.com/thumbor/8DqMy_Iz0uhHHKtW0QbcdjDY7EU=/0x0:1280x942/1200x800/filters:focal(538x369:742x573)/cdn.vox-cdn.com/uploads/chorus_image/image/52921525/Screen_Shot_2017_01_25_at_4.28.15_PM.0.png" TargetMode="External"/><Relationship Id="rId3" Type="http://schemas.openxmlformats.org/officeDocument/2006/relationships/hyperlink" Target="https://link.springer.com/book/10.1007%2F978-3-319-91629-3" TargetMode="External"/><Relationship Id="rId7" Type="http://schemas.openxmlformats.org/officeDocument/2006/relationships/hyperlink" Target="https://quantum.country/qcvc#top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s://www.cambridge.org/us/academic/subjects/physics/quantum-physics-quantum-information-and-quantum-computation/quantum-computation-and-quantum-information-10th-anniversary-edition?format=HB&amp;isbn=978110700217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ip.piconepress.com/conferences/ieee_spmb/2021/papers/i01_01_slides.pdf" TargetMode="External"/><Relationship Id="rId11" Type="http://schemas.openxmlformats.org/officeDocument/2006/relationships/hyperlink" Target="https://media.nature.com/lw1024/magazine-assets/d41586-021-03476-5/d41586-021-03476-5_19875840.jpg" TargetMode="External"/><Relationship Id="rId5" Type="http://schemas.openxmlformats.org/officeDocument/2006/relationships/hyperlink" Target="https://michaelnielsen.org/blog/quantum-computing-for-the-determined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isip.piconepress.com/conferences/ieee_spmb/2021/papers/i01_01.mp4" TargetMode="External"/><Relationship Id="rId9" Type="http://schemas.openxmlformats.org/officeDocument/2006/relationships/hyperlink" Target="https://upload.wikimedia.org/wikipedia/commons/thumb/6/60/IBM_Q_system_%28Fraunhofer_2%29.jpg/2560px-IBM_Q_system_%28Fraunhofer_2%29.jpg" TargetMode="External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</a:t>
            </a:r>
            <a:r>
              <a:rPr lang="en-US" sz="1800" b="1">
                <a:solidFill>
                  <a:schemeClr val="accent1"/>
                </a:solidFill>
                <a:latin typeface="+mn-lt"/>
              </a:rPr>
              <a:t>42: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Quantum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Computing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5460969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Quantum Computing and Quantum Information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3"/>
              </a:rPr>
              <a:t>A First Introduction to Quantum Computing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IEEE SPMB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Quantum Computing for the Determined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Quantum Annealing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Quantum for the Curious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Quantum Neural Networks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hlinkClick r:id="rId9"/>
            <a:extLst>
              <a:ext uri="{FF2B5EF4-FFF2-40B4-BE49-F238E27FC236}">
                <a16:creationId xmlns:a16="http://schemas.microsoft.com/office/drawing/2014/main" id="{8A0D2A2E-622E-BA49-8C65-74FEFDAA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69" y="1295401"/>
            <a:ext cx="2416431" cy="167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11"/>
            <a:extLst>
              <a:ext uri="{FF2B5EF4-FFF2-40B4-BE49-F238E27FC236}">
                <a16:creationId xmlns:a16="http://schemas.microsoft.com/office/drawing/2014/main" id="{0297CD65-9DB4-3144-AA93-47438B13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725420" cy="153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3"/>
            <a:extLst>
              <a:ext uri="{FF2B5EF4-FFF2-40B4-BE49-F238E27FC236}">
                <a16:creationId xmlns:a16="http://schemas.microsoft.com/office/drawing/2014/main" id="{CCF2346B-343E-CE49-A9DB-83DAA2E3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32" y="4537506"/>
            <a:ext cx="2696968" cy="179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8258</TotalTime>
  <Words>38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Times New Roman</vt:lpstr>
      <vt:lpstr>lecture_title</vt:lpstr>
      <vt:lpstr>1_isip_default</vt:lpstr>
      <vt:lpstr>isip_default</vt:lpstr>
      <vt:lpstr>1_lecture_title</vt:lpstr>
      <vt:lpstr>2_isip_default</vt:lpstr>
      <vt:lpstr>2_lecture_title</vt:lpstr>
      <vt:lpstr>3_isip_default</vt:lpstr>
      <vt:lpstr>4_isip_default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492</cp:revision>
  <dcterms:created xsi:type="dcterms:W3CDTF">2002-09-12T17:13:32Z</dcterms:created>
  <dcterms:modified xsi:type="dcterms:W3CDTF">2021-12-06T13:43:50Z</dcterms:modified>
</cp:coreProperties>
</file>