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04" autoAdjust="0"/>
    <p:restoredTop sz="95125" autoAdjust="0"/>
  </p:normalViewPr>
  <p:slideViewPr>
    <p:cSldViewPr>
      <p:cViewPr varScale="1">
        <p:scale>
          <a:sx n="129" d="100"/>
          <a:sy n="129" d="100"/>
        </p:scale>
        <p:origin x="1536" y="184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nvidia.com/aem-dam/en-zz/Solutions/data-center/nvidia-ampere-architecture-whitepaper.pdf" TargetMode="External"/><Relationship Id="rId13" Type="http://schemas.openxmlformats.org/officeDocument/2006/relationships/hyperlink" Target="https://www.microway.com/wp-content/uploads/NVIDIA-DGX-A100-Block-Diagram.png" TargetMode="External"/><Relationship Id="rId3" Type="http://schemas.openxmlformats.org/officeDocument/2006/relationships/hyperlink" Target="https://www.youtube.com/watch?v=onbnb_D1wC8&amp;t=524s" TargetMode="External"/><Relationship Id="rId7" Type="http://schemas.openxmlformats.org/officeDocument/2006/relationships/hyperlink" Target="https://www.tomshardware.com/news/nvidia-ampere-A100-gpu-7nm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s://livebook.manning.com/book/deep-learning-with-pytorch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qiSJklgT54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s22.q4cdn.com/364334381/files/doc_presentations/2021/04/v2/NVIDIA-Investor-Day-2021-FINAL.pdf" TargetMode="External"/><Relationship Id="rId10" Type="http://schemas.openxmlformats.org/officeDocument/2006/relationships/hyperlink" Target="http://www.nvidia.com/" TargetMode="External"/><Relationship Id="rId4" Type="http://schemas.openxmlformats.org/officeDocument/2006/relationships/hyperlink" Target="https://www.youtube.com/watch?v=vY61ExKhnfA" TargetMode="External"/><Relationship Id="rId9" Type="http://schemas.openxmlformats.org/officeDocument/2006/relationships/hyperlink" Target="https://ieeexplore.ieee.org/document/9220622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38: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 Deep Dive into the NVIDIA A100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Deep Learning With PyTorch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NVIDIA A100 Product Announcement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NVIDIA Data Center Tour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NVIDIA Investor Day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Multi-Instance Programming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Next Generation Data Centers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NVIDIA A100 Tensor Core GPU Architecture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NVIDIA A100 GPU: Performance &amp; Innovation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Nvidia A100">
            <a:hlinkClick r:id="rId10"/>
            <a:extLst>
              <a:ext uri="{FF2B5EF4-FFF2-40B4-BE49-F238E27FC236}">
                <a16:creationId xmlns:a16="http://schemas.microsoft.com/office/drawing/2014/main" id="{9462DF20-2B6F-7A41-99B0-FB3817FD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51" y="1157720"/>
            <a:ext cx="2235231" cy="125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C3E628-F2B0-1249-A65E-CF684419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33" y="5105400"/>
            <a:ext cx="2367067" cy="132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13"/>
            <a:extLst>
              <a:ext uri="{FF2B5EF4-FFF2-40B4-BE49-F238E27FC236}">
                <a16:creationId xmlns:a16="http://schemas.microsoft.com/office/drawing/2014/main" id="{ED450CA9-BD7C-6E49-9490-920F3B60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98" y="2442132"/>
            <a:ext cx="1858137" cy="263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8120</TotalTime>
  <Words>50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479</cp:revision>
  <dcterms:created xsi:type="dcterms:W3CDTF">2002-09-12T17:13:32Z</dcterms:created>
  <dcterms:modified xsi:type="dcterms:W3CDTF">2021-11-19T14:31:21Z</dcterms:modified>
</cp:coreProperties>
</file>