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4" autoAdjust="0"/>
    <p:restoredTop sz="95125" autoAdjust="0"/>
  </p:normalViewPr>
  <p:slideViewPr>
    <p:cSldViewPr>
      <p:cViewPr varScale="1">
        <p:scale>
          <a:sx n="129" d="100"/>
          <a:sy n="129" d="100"/>
        </p:scale>
        <p:origin x="2248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34155841/how-to-checkpoint-a-long-running-function-pythonically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www.youtube.com/watch?v=RhPvfUwOfLM" TargetMode="External"/><Relationship Id="rId7" Type="http://schemas.openxmlformats.org/officeDocument/2006/relationships/hyperlink" Target="https://pytorch.org/docs/stable/checkpoint.html" TargetMode="External"/><Relationship Id="rId12" Type="http://schemas.openxmlformats.org/officeDocument/2006/relationships/hyperlink" Target="https://www.researchgate.net/figure/Asymmetric-checkpoints-software-for-application-resilience_fig22_228945378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s://link.springer.com/referenceworkentry/10.1007%2F978-0-387-09766-4_62" TargetMode="External"/><Relationship Id="rId16" Type="http://schemas.openxmlformats.org/officeDocument/2006/relationships/hyperlink" Target="https://www.youtube.com/watch?v=wkwtIeq9Lj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Application_checkpointing" TargetMode="External"/><Relationship Id="rId11" Type="http://schemas.openxmlformats.org/officeDocument/2006/relationships/hyperlink" Target="https://en.wikipedia.org/wiki/Undo" TargetMode="External"/><Relationship Id="rId5" Type="http://schemas.openxmlformats.org/officeDocument/2006/relationships/hyperlink" Target="https://slideplayer.com/slide/8338442/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towardsdatascience.com/checkpointing-deep-learning-models-in-keras-a652570b8de6" TargetMode="External"/><Relationship Id="rId4" Type="http://schemas.openxmlformats.org/officeDocument/2006/relationships/hyperlink" Target="https://www.youtube.com/watch?v=3b7BUf0TqTI" TargetMode="External"/><Relationship Id="rId9" Type="http://schemas.openxmlformats.org/officeDocument/2006/relationships/hyperlink" Target="https://github.com/a-rahimi/python-checkpointing2" TargetMode="External"/><Relationship Id="rId14" Type="http://schemas.openxmlformats.org/officeDocument/2006/relationships/hyperlink" Target="https://www.tensorflow.org/guide/check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37: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Topics –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Checkpointing and Recovery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Encyclopedia of Parallel Computing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System-Level vs. Application-Level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Checkpointing the Un-checkable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Coordinated Checkpointing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Application Checkpointing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Checkpointing in PyTorch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Checkpointing in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Python Checkpoint Libraries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Checkpoints in Deep Learning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/>
              </a:rPr>
              <a:t>Undo Models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Asymmetric checkpoints software for application resilience. ">
            <a:hlinkClick r:id="rId12"/>
            <a:extLst>
              <a:ext uri="{FF2B5EF4-FFF2-40B4-BE49-F238E27FC236}">
                <a16:creationId xmlns:a16="http://schemas.microsoft.com/office/drawing/2014/main" id="{6C659585-E4A9-C34D-B465-1C6484DA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427572"/>
            <a:ext cx="2755719" cy="168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C1EBD142-9AD2-EE4E-A111-20129E677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48" y="4392327"/>
            <a:ext cx="2571870" cy="13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text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5FA60143-DCCB-FB45-9B8B-817B06C61D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17873"/>
            <a:ext cx="2921030" cy="16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8095</TotalTime>
  <Words>45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476</cp:revision>
  <dcterms:created xsi:type="dcterms:W3CDTF">2002-09-12T17:13:32Z</dcterms:created>
  <dcterms:modified xsi:type="dcterms:W3CDTF">2021-11-17T13:11:08Z</dcterms:modified>
</cp:coreProperties>
</file>