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57" r:id="rId1"/>
  </p:sldMasterIdLst>
  <p:notesMasterIdLst>
    <p:notesMasterId r:id="rId78"/>
  </p:notesMasterIdLst>
  <p:handoutMasterIdLst>
    <p:handoutMasterId r:id="rId7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40" r:id="rId18"/>
    <p:sldId id="272" r:id="rId19"/>
    <p:sldId id="273" r:id="rId20"/>
    <p:sldId id="274" r:id="rId21"/>
    <p:sldId id="275" r:id="rId22"/>
    <p:sldId id="297" r:id="rId23"/>
    <p:sldId id="276" r:id="rId24"/>
    <p:sldId id="277" r:id="rId25"/>
    <p:sldId id="282" r:id="rId26"/>
    <p:sldId id="321" r:id="rId27"/>
    <p:sldId id="322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323" r:id="rId37"/>
    <p:sldId id="324" r:id="rId38"/>
    <p:sldId id="325" r:id="rId39"/>
    <p:sldId id="326" r:id="rId40"/>
    <p:sldId id="327" r:id="rId41"/>
    <p:sldId id="328" r:id="rId42"/>
    <p:sldId id="333" r:id="rId43"/>
    <p:sldId id="329" r:id="rId44"/>
    <p:sldId id="335" r:id="rId45"/>
    <p:sldId id="330" r:id="rId46"/>
    <p:sldId id="337" r:id="rId47"/>
    <p:sldId id="331" r:id="rId48"/>
    <p:sldId id="332" r:id="rId49"/>
    <p:sldId id="338" r:id="rId50"/>
    <p:sldId id="339" r:id="rId51"/>
    <p:sldId id="293" r:id="rId52"/>
    <p:sldId id="294" r:id="rId53"/>
    <p:sldId id="295" r:id="rId54"/>
    <p:sldId id="296" r:id="rId55"/>
    <p:sldId id="307" r:id="rId56"/>
    <p:sldId id="308" r:id="rId57"/>
    <p:sldId id="299" r:id="rId58"/>
    <p:sldId id="309" r:id="rId59"/>
    <p:sldId id="341" r:id="rId60"/>
    <p:sldId id="342" r:id="rId61"/>
    <p:sldId id="310" r:id="rId62"/>
    <p:sldId id="311" r:id="rId63"/>
    <p:sldId id="312" r:id="rId64"/>
    <p:sldId id="300" r:id="rId65"/>
    <p:sldId id="313" r:id="rId66"/>
    <p:sldId id="314" r:id="rId67"/>
    <p:sldId id="315" r:id="rId68"/>
    <p:sldId id="316" r:id="rId69"/>
    <p:sldId id="317" r:id="rId70"/>
    <p:sldId id="301" r:id="rId71"/>
    <p:sldId id="318" r:id="rId72"/>
    <p:sldId id="319" r:id="rId73"/>
    <p:sldId id="302" r:id="rId74"/>
    <p:sldId id="320" r:id="rId75"/>
    <p:sldId id="303" r:id="rId76"/>
    <p:sldId id="304" r:id="rId7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3" autoAdjust="0"/>
    <p:restoredTop sz="90952"/>
  </p:normalViewPr>
  <p:slideViewPr>
    <p:cSldViewPr showGuides="1">
      <p:cViewPr varScale="1">
        <p:scale>
          <a:sx n="111" d="100"/>
          <a:sy n="111" d="100"/>
        </p:scale>
        <p:origin x="2168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  <p:sld r:id="rId44" collapse="1"/>
      <p:sld r:id="rId45" collapse="1"/>
      <p:sld r:id="rId46" collapse="1"/>
      <p:sld r:id="rId47" collapse="1"/>
      <p:sld r:id="rId48" collapse="1"/>
      <p:sld r:id="rId4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_rels/viewProps.xml.rels><?xml version="1.0" encoding="UTF-8" standalone="yes"?>
<Relationships xmlns="http://schemas.openxmlformats.org/package/2006/relationships"><Relationship Id="rId13" Type="http://schemas.openxmlformats.org/officeDocument/2006/relationships/slide" Target="slides/slide21.xml"/><Relationship Id="rId18" Type="http://schemas.openxmlformats.org/officeDocument/2006/relationships/slide" Target="slides/slide29.xml"/><Relationship Id="rId26" Type="http://schemas.openxmlformats.org/officeDocument/2006/relationships/slide" Target="slides/slide38.xml"/><Relationship Id="rId39" Type="http://schemas.openxmlformats.org/officeDocument/2006/relationships/slide" Target="slides/slide61.xml"/><Relationship Id="rId21" Type="http://schemas.openxmlformats.org/officeDocument/2006/relationships/slide" Target="slides/slide32.xml"/><Relationship Id="rId34" Type="http://schemas.openxmlformats.org/officeDocument/2006/relationships/slide" Target="slides/slide51.xml"/><Relationship Id="rId42" Type="http://schemas.openxmlformats.org/officeDocument/2006/relationships/slide" Target="slides/slide65.xml"/><Relationship Id="rId47" Type="http://schemas.openxmlformats.org/officeDocument/2006/relationships/slide" Target="slides/slide71.xml"/><Relationship Id="rId7" Type="http://schemas.openxmlformats.org/officeDocument/2006/relationships/slide" Target="slides/slide8.xml"/><Relationship Id="rId2" Type="http://schemas.openxmlformats.org/officeDocument/2006/relationships/slide" Target="slides/slide2.xml"/><Relationship Id="rId16" Type="http://schemas.openxmlformats.org/officeDocument/2006/relationships/slide" Target="slides/slide25.xml"/><Relationship Id="rId29" Type="http://schemas.openxmlformats.org/officeDocument/2006/relationships/slide" Target="slides/slide41.xml"/><Relationship Id="rId11" Type="http://schemas.openxmlformats.org/officeDocument/2006/relationships/slide" Target="slides/slide18.xml"/><Relationship Id="rId24" Type="http://schemas.openxmlformats.org/officeDocument/2006/relationships/slide" Target="slides/slide36.xml"/><Relationship Id="rId32" Type="http://schemas.openxmlformats.org/officeDocument/2006/relationships/slide" Target="slides/slide47.xml"/><Relationship Id="rId37" Type="http://schemas.openxmlformats.org/officeDocument/2006/relationships/slide" Target="slides/slide56.xml"/><Relationship Id="rId40" Type="http://schemas.openxmlformats.org/officeDocument/2006/relationships/slide" Target="slides/slide62.xml"/><Relationship Id="rId45" Type="http://schemas.openxmlformats.org/officeDocument/2006/relationships/slide" Target="slides/slide68.xml"/><Relationship Id="rId5" Type="http://schemas.openxmlformats.org/officeDocument/2006/relationships/slide" Target="slides/slide5.xml"/><Relationship Id="rId15" Type="http://schemas.openxmlformats.org/officeDocument/2006/relationships/slide" Target="slides/slide24.xml"/><Relationship Id="rId23" Type="http://schemas.openxmlformats.org/officeDocument/2006/relationships/slide" Target="slides/slide34.xml"/><Relationship Id="rId28" Type="http://schemas.openxmlformats.org/officeDocument/2006/relationships/slide" Target="slides/slide40.xml"/><Relationship Id="rId36" Type="http://schemas.openxmlformats.org/officeDocument/2006/relationships/slide" Target="slides/slide55.xml"/><Relationship Id="rId49" Type="http://schemas.openxmlformats.org/officeDocument/2006/relationships/slide" Target="slides/slide74.xml"/><Relationship Id="rId10" Type="http://schemas.openxmlformats.org/officeDocument/2006/relationships/slide" Target="slides/slide16.xml"/><Relationship Id="rId19" Type="http://schemas.openxmlformats.org/officeDocument/2006/relationships/slide" Target="slides/slide30.xml"/><Relationship Id="rId31" Type="http://schemas.openxmlformats.org/officeDocument/2006/relationships/slide" Target="slides/slide45.xml"/><Relationship Id="rId44" Type="http://schemas.openxmlformats.org/officeDocument/2006/relationships/slide" Target="slides/slide67.xml"/><Relationship Id="rId4" Type="http://schemas.openxmlformats.org/officeDocument/2006/relationships/slide" Target="slides/slide4.xml"/><Relationship Id="rId9" Type="http://schemas.openxmlformats.org/officeDocument/2006/relationships/slide" Target="slides/slide10.xml"/><Relationship Id="rId14" Type="http://schemas.openxmlformats.org/officeDocument/2006/relationships/slide" Target="slides/slide23.xml"/><Relationship Id="rId22" Type="http://schemas.openxmlformats.org/officeDocument/2006/relationships/slide" Target="slides/slide33.xml"/><Relationship Id="rId27" Type="http://schemas.openxmlformats.org/officeDocument/2006/relationships/slide" Target="slides/slide39.xml"/><Relationship Id="rId30" Type="http://schemas.openxmlformats.org/officeDocument/2006/relationships/slide" Target="slides/slide43.xml"/><Relationship Id="rId35" Type="http://schemas.openxmlformats.org/officeDocument/2006/relationships/slide" Target="slides/slide52.xml"/><Relationship Id="rId43" Type="http://schemas.openxmlformats.org/officeDocument/2006/relationships/slide" Target="slides/slide66.xml"/><Relationship Id="rId48" Type="http://schemas.openxmlformats.org/officeDocument/2006/relationships/slide" Target="slides/slide72.xml"/><Relationship Id="rId8" Type="http://schemas.openxmlformats.org/officeDocument/2006/relationships/slide" Target="slides/slide9.xml"/><Relationship Id="rId3" Type="http://schemas.openxmlformats.org/officeDocument/2006/relationships/slide" Target="slides/slide3.xml"/><Relationship Id="rId12" Type="http://schemas.openxmlformats.org/officeDocument/2006/relationships/slide" Target="slides/slide20.xml"/><Relationship Id="rId17" Type="http://schemas.openxmlformats.org/officeDocument/2006/relationships/slide" Target="slides/slide28.xml"/><Relationship Id="rId25" Type="http://schemas.openxmlformats.org/officeDocument/2006/relationships/slide" Target="slides/slide37.xml"/><Relationship Id="rId33" Type="http://schemas.openxmlformats.org/officeDocument/2006/relationships/slide" Target="slides/slide49.xml"/><Relationship Id="rId38" Type="http://schemas.openxmlformats.org/officeDocument/2006/relationships/slide" Target="slides/slide58.xml"/><Relationship Id="rId46" Type="http://schemas.openxmlformats.org/officeDocument/2006/relationships/slide" Target="slides/slide69.xml"/><Relationship Id="rId20" Type="http://schemas.openxmlformats.org/officeDocument/2006/relationships/slide" Target="slides/slide31.xml"/><Relationship Id="rId41" Type="http://schemas.openxmlformats.org/officeDocument/2006/relationships/slide" Target="slides/slide63.xml"/><Relationship Id="rId1" Type="http://schemas.openxmlformats.org/officeDocument/2006/relationships/slide" Target="slides/slide1.xml"/><Relationship Id="rId6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53B92AA5-8CC4-A849-BFF7-A679CC76F4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4A609C25-91D2-A74F-AC63-16565ABB3C6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13668" name="Rectangle 4">
            <a:extLst>
              <a:ext uri="{FF2B5EF4-FFF2-40B4-BE49-F238E27FC236}">
                <a16:creationId xmlns:a16="http://schemas.microsoft.com/office/drawing/2014/main" id="{6A1D4170-91A4-DE45-B0DC-0F4E851A22B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3669" name="Rectangle 5">
            <a:extLst>
              <a:ext uri="{FF2B5EF4-FFF2-40B4-BE49-F238E27FC236}">
                <a16:creationId xmlns:a16="http://schemas.microsoft.com/office/drawing/2014/main" id="{2082FBA2-E599-6F40-9288-EC68A88542F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8EDFFD-38D2-F445-B44A-B9579B3F156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13DA509E-1187-204B-9CCF-F218D283F09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867FE85D-5C70-7A4F-88D7-100591A13D3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770FEA7C-5810-C143-AE44-B100C22E9381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4496DC29-5412-5A42-985F-2874DCD7506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2646" name="Rectangle 6">
            <a:extLst>
              <a:ext uri="{FF2B5EF4-FFF2-40B4-BE49-F238E27FC236}">
                <a16:creationId xmlns:a16="http://schemas.microsoft.com/office/drawing/2014/main" id="{06DAAEB0-0AD8-0641-93A6-97876E84BF5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47" name="Rectangle 7">
            <a:extLst>
              <a:ext uri="{FF2B5EF4-FFF2-40B4-BE49-F238E27FC236}">
                <a16:creationId xmlns:a16="http://schemas.microsoft.com/office/drawing/2014/main" id="{73A563FC-F891-8048-89C3-674B8027E4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E8D5C7-1440-3F4E-95B0-D7DE409E796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687FDC-0D1A-C94F-87C5-5B5F9CE2E4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ECEE82-0E7A-B84E-8636-2D14AA20921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D2EC0B07-2385-0940-94BE-B13963E086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44FF2B19-8CAE-DB48-8B4E-7192AD86C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B86F3B-BB90-C84F-9652-6D84484524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94E7D3-25C7-B046-90B4-58966F2ECE60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650EB12F-914D-2A45-AC55-1D55E14351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139FF1AD-A986-F34A-AC0A-5C107144B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24D282-93C7-7B46-AEF1-52CB50C611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FA2066-F1B0-784A-B3A2-7CD25BE3184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24930" name="Rectangle 2">
            <a:extLst>
              <a:ext uri="{FF2B5EF4-FFF2-40B4-BE49-F238E27FC236}">
                <a16:creationId xmlns:a16="http://schemas.microsoft.com/office/drawing/2014/main" id="{FDF793F9-95F2-4646-BD4C-6F23DCB79E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A723DD85-C4DA-4C42-8C35-53DFCA6CC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1AA7A2-107A-F244-83FB-665BE656FD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708775-CA73-A145-8E09-24098675538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6FFA7397-C4BE-C242-9EFB-2AEA1ACBBAF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406BB852-9FF8-4B47-8372-BAB4B0C6D2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ED3E42-C401-8E48-9566-5CBD66DFC1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EA4553-2479-6240-AACD-14849C5E602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26978" name="Rectangle 2">
            <a:extLst>
              <a:ext uri="{FF2B5EF4-FFF2-40B4-BE49-F238E27FC236}">
                <a16:creationId xmlns:a16="http://schemas.microsoft.com/office/drawing/2014/main" id="{A0FF6207-CE98-8740-868C-3140E769687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77A94259-D505-3244-B16C-1E6B43EBB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740569-38B4-5642-9774-E4559B6034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04987E-3384-F54F-91A0-E7320BF4983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016D523C-FB0C-1B41-9E78-DB1E3AA0DB7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88C2D00D-D498-D143-B426-BA87E384B7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DF218F-4547-F047-93D5-B1AB1BC741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5318A5-814C-004F-BD46-976D2B2C54E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29026" name="Rectangle 2">
            <a:extLst>
              <a:ext uri="{FF2B5EF4-FFF2-40B4-BE49-F238E27FC236}">
                <a16:creationId xmlns:a16="http://schemas.microsoft.com/office/drawing/2014/main" id="{9F0A463A-3F10-6048-97D3-74EE5677CA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7D3742F9-E847-C348-8A24-06C8595424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E5678E4-3C3A-4240-BE61-1E4FF320DE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FCFE79-0BD0-2046-BE25-6CCEEE93EF3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E76C52AC-726C-B244-B674-D9CDCA22C04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5A22DE6C-007C-1B45-B5E0-4B42E551CA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33A02B-F48D-9E44-A6EB-299C223954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CE6BBB-452B-6C49-8C63-A5396107710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27329089-58C2-9244-A8FE-54429949A38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3AC20694-2BD0-4E45-B6EE-F151443CE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CA6382-D950-DB47-8703-B5AED38B3D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A5F1AE-A2CF-5447-A2E6-7F5AFBDADD48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31074" name="Rectangle 2">
            <a:extLst>
              <a:ext uri="{FF2B5EF4-FFF2-40B4-BE49-F238E27FC236}">
                <a16:creationId xmlns:a16="http://schemas.microsoft.com/office/drawing/2014/main" id="{333453EE-BE96-9A45-AF1F-9181E55AB5F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37F5F114-A3C6-B44F-AE4E-9FB32CD24A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B71928-0B79-584C-94BD-3BE3B21DD4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416138-8B1C-2E4A-A4D3-28DFC13D60C1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428F88F4-3689-BA41-B9AD-5C59F1D459C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49B2C288-919C-954D-A5D6-E6B381048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45FB2C-3A45-5445-A31A-5B8211E50F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0C8C93-B7AD-B34F-A4FF-82FECBC594D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5DF38F22-706E-0445-988B-16D838409C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E7DEA5FE-588E-ED4F-858B-103FFE4863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1AF492-D1DA-4541-BF71-62609D534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5BB9A-7C70-3341-9EC3-BCD9FB033E9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33122" name="Rectangle 2">
            <a:extLst>
              <a:ext uri="{FF2B5EF4-FFF2-40B4-BE49-F238E27FC236}">
                <a16:creationId xmlns:a16="http://schemas.microsoft.com/office/drawing/2014/main" id="{5ACE37E7-A373-9747-A767-8B62566C6E7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04331D43-F351-034D-9205-1811C5D5AA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47812FF-94B0-4D47-BE04-D3B271812F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2E8124-24A7-924D-A5D0-708A845B1553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34146" name="Rectangle 2">
            <a:extLst>
              <a:ext uri="{FF2B5EF4-FFF2-40B4-BE49-F238E27FC236}">
                <a16:creationId xmlns:a16="http://schemas.microsoft.com/office/drawing/2014/main" id="{25B84F99-A718-FD40-9A44-40535F1E858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42A29421-0088-9644-A1BD-857DA1718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44E396-BE44-2C45-8F55-2055D7430E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157BCF-ABFA-2843-87FF-1838A362069C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15042" name="Rectangle 2">
            <a:extLst>
              <a:ext uri="{FF2B5EF4-FFF2-40B4-BE49-F238E27FC236}">
                <a16:creationId xmlns:a16="http://schemas.microsoft.com/office/drawing/2014/main" id="{6CB8BDBA-843C-9E43-8102-9AF5C28BA4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5B31B227-6895-BE42-90FE-B8927CFE00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0EAA7F-94E5-7C42-8527-1763BFF134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7814DC-7190-BE44-895D-1908EF626A9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35170" name="Rectangle 2">
            <a:extLst>
              <a:ext uri="{FF2B5EF4-FFF2-40B4-BE49-F238E27FC236}">
                <a16:creationId xmlns:a16="http://schemas.microsoft.com/office/drawing/2014/main" id="{112CF02E-4316-C243-854E-584648B7D46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E2A61D96-5B23-C64F-91F9-07917DB090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1385FA-9444-3F42-A2B8-0C75F7D70D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0F7562-4095-3145-895C-6630D50FA313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1CC11B1B-AA23-DF49-931F-828EE504536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698B06B5-A06F-764E-B88D-836F3DFC2A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25E2FD-A860-8945-B0E5-193FC4850C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86DB33-8792-DF4B-880D-23ED7CC81CFC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40290" name="Rectangle 2">
            <a:extLst>
              <a:ext uri="{FF2B5EF4-FFF2-40B4-BE49-F238E27FC236}">
                <a16:creationId xmlns:a16="http://schemas.microsoft.com/office/drawing/2014/main" id="{955DC33D-81F1-6C43-B863-116FF2C5C00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E15F346F-ACC6-3B44-84AE-08EFBDC3F6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B1363A4-EF7B-F943-A48F-08EA77BEE9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7F06DD-63EF-4D4E-AD48-A85129E6948E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16066" name="Rectangle 2">
            <a:extLst>
              <a:ext uri="{FF2B5EF4-FFF2-40B4-BE49-F238E27FC236}">
                <a16:creationId xmlns:a16="http://schemas.microsoft.com/office/drawing/2014/main" id="{EDFA5CBA-47F6-BB41-9C28-5F17A688226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B4E5F90D-6837-EB44-951F-09A4D876C9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F577722-C3E0-144A-8DCF-4684F8A5E2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EBF3DF-6E7D-3C4D-BA1C-0AC1EED2B503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17090" name="Rectangle 2">
            <a:extLst>
              <a:ext uri="{FF2B5EF4-FFF2-40B4-BE49-F238E27FC236}">
                <a16:creationId xmlns:a16="http://schemas.microsoft.com/office/drawing/2014/main" id="{B9F46CA7-665A-284A-AB9F-EAF5340D8CF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4DFB878E-E2FE-DA49-AF51-69B0BE59CA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A48BC0-C542-7B43-9393-EF898080E6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7D9B4-C8F2-624B-8C7F-B6ADD630EC63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43362" name="Rectangle 2">
            <a:extLst>
              <a:ext uri="{FF2B5EF4-FFF2-40B4-BE49-F238E27FC236}">
                <a16:creationId xmlns:a16="http://schemas.microsoft.com/office/drawing/2014/main" id="{5FA010EC-DECF-0F48-A532-3C56AAC8C2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1CFC3581-C264-9A47-A953-62695CD15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F69A3E-C3DA-6F42-A8BC-0F5082DE2D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832A7-CBE4-034A-8958-63576F02EE86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44386" name="Rectangle 2">
            <a:extLst>
              <a:ext uri="{FF2B5EF4-FFF2-40B4-BE49-F238E27FC236}">
                <a16:creationId xmlns:a16="http://schemas.microsoft.com/office/drawing/2014/main" id="{992A358C-18BF-9645-89E5-1E882045DCD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EFCD9CB9-5887-1243-AF48-A178D9B76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3E17AD-04C9-0D45-A5FE-07E896F64B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A3CC5B-14E9-984B-A315-5B84461F9B7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360B2198-7D79-DA48-8ED8-0AC1796AD8A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F6DBF42C-ACAA-BA42-BB77-D29ED5C3CD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5FA444-548A-4B4C-971C-8D4C4BD141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267BAC-BE55-8C48-929E-FE0139590E32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45410" name="Rectangle 2">
            <a:extLst>
              <a:ext uri="{FF2B5EF4-FFF2-40B4-BE49-F238E27FC236}">
                <a16:creationId xmlns:a16="http://schemas.microsoft.com/office/drawing/2014/main" id="{4D4784DF-C7BE-0849-91A5-26BA0460546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29616EDB-B677-C542-A100-DEAA2F39D9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DFB68B-DA94-FD41-8492-EED2C924A9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F9A74A-EE58-E349-AF81-F17FC9D3D7F6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46434" name="Rectangle 2">
            <a:extLst>
              <a:ext uri="{FF2B5EF4-FFF2-40B4-BE49-F238E27FC236}">
                <a16:creationId xmlns:a16="http://schemas.microsoft.com/office/drawing/2014/main" id="{90DC47A9-B4DD-5149-9341-87BF76DD3B1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B6A1E2A5-1B6E-294D-926D-2AD4424711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23685C-3D8A-B740-8F00-D8359012B0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B0A07D-CFA8-8549-AC84-C4A4DE3CD183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47458" name="Rectangle 2">
            <a:extLst>
              <a:ext uri="{FF2B5EF4-FFF2-40B4-BE49-F238E27FC236}">
                <a16:creationId xmlns:a16="http://schemas.microsoft.com/office/drawing/2014/main" id="{5A074E61-8A31-2748-91F1-24A0D865702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8B3FE5E7-B9D3-0645-AC72-F6FA396268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973B6D-D8B9-C44B-98BC-8DF0642235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551327-616A-304A-AFDE-E60C0A1BEAB3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148482" name="Rectangle 2">
            <a:extLst>
              <a:ext uri="{FF2B5EF4-FFF2-40B4-BE49-F238E27FC236}">
                <a16:creationId xmlns:a16="http://schemas.microsoft.com/office/drawing/2014/main" id="{75E2D382-D0E6-FD40-AC28-EB4EE06D553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6C46E1CA-E6A2-B24B-BFB7-5399429424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C6C5C9-1BB2-4847-8D0D-E71C30607A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CB3C56-21D4-6C4A-ADC8-20E8AB190183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149506" name="Rectangle 2">
            <a:extLst>
              <a:ext uri="{FF2B5EF4-FFF2-40B4-BE49-F238E27FC236}">
                <a16:creationId xmlns:a16="http://schemas.microsoft.com/office/drawing/2014/main" id="{7B198093-CCB4-C348-9F34-989CB1F966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09558C31-D6E4-A745-BB77-A7337FCBE8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C1EB3A-FA5C-7148-A21A-57B67A6F89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835774-0FCA-0A49-BE61-D0F7A4ACDDFF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12A9508D-680C-A44E-B21B-3FA721482E4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E56D7DC6-DC86-F84D-B4B2-6DCFBFB416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E9CD13-12AF-A04D-B2D6-B58C5695C9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3A13A1-19A8-B143-A5A7-663D653BD363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40C1FFF5-C1A3-4944-A415-852325A6757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C53DEFE1-A195-674C-BDB1-200EE9F13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4B5D50-00AB-4F46-BCFA-43B0E8464B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A49D7-203F-314F-8CED-49B5A3B5AFC7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69761C63-CD23-DB4A-9E6F-FDC71C9BEF7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ECD8356F-89D2-4243-B8C8-B21F60590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00869B-669F-EB4A-AC78-E5F311DC85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77F5BA-B4E5-6445-8163-A806C8C14192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444AC7E0-3AF8-E44B-BAE5-A00C0787398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E5157751-621A-A941-8280-5F049BE320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E6D444-DB2E-DF46-A26E-665F021AAC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4BA160-E981-4547-8A31-73028E27E817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221186" name="Rectangle 2">
            <a:extLst>
              <a:ext uri="{FF2B5EF4-FFF2-40B4-BE49-F238E27FC236}">
                <a16:creationId xmlns:a16="http://schemas.microsoft.com/office/drawing/2014/main" id="{21546E6C-264A-0941-91E9-D097A6B527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8695F735-197E-AE4B-A689-5F6F93BF37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7E772F-9595-224E-A5A9-4FB10BB1EA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CC58F8-EEBB-5342-AD3D-2E47FDD0EC7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7762" name="Rectangle 2">
            <a:extLst>
              <a:ext uri="{FF2B5EF4-FFF2-40B4-BE49-F238E27FC236}">
                <a16:creationId xmlns:a16="http://schemas.microsoft.com/office/drawing/2014/main" id="{1D7D60C8-5B18-E545-8A31-AFAA0FF86A4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EF4FA649-CFEB-1C44-9270-D81B496290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03D62D-2FEF-944D-9B04-CDB1EE59C1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3051CA-908F-F742-BAD6-5C836A641704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760B431E-AE4A-B841-9789-C1FFAE6E91C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C6F830E2-3169-7547-A0AB-C5D4376FCE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0EC505-E0EF-374C-B295-01A43F0B10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149F9-FB1C-DA46-B361-93E73E44A0FC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223234" name="Rectangle 2">
            <a:extLst>
              <a:ext uri="{FF2B5EF4-FFF2-40B4-BE49-F238E27FC236}">
                <a16:creationId xmlns:a16="http://schemas.microsoft.com/office/drawing/2014/main" id="{30EEBC1C-30BD-D841-BA84-B0DE503ADE0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DBD0DAD9-023D-864F-88AD-36A73F138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2C02A5-050D-B849-9C7C-44D8F863CF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ADFBC1-BC86-724D-A350-32C081360E2E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224258" name="Rectangle 2">
            <a:extLst>
              <a:ext uri="{FF2B5EF4-FFF2-40B4-BE49-F238E27FC236}">
                <a16:creationId xmlns:a16="http://schemas.microsoft.com/office/drawing/2014/main" id="{079CE51C-3433-DD43-B39B-6E07AE4DC5F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458C316B-B9C3-294C-8A99-F7FE9837B4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4A9BB3-84F2-8340-8DAE-217B2D90FF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B53880-5A0C-4146-AEA4-C8C68B6170F3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225282" name="Rectangle 2">
            <a:extLst>
              <a:ext uri="{FF2B5EF4-FFF2-40B4-BE49-F238E27FC236}">
                <a16:creationId xmlns:a16="http://schemas.microsoft.com/office/drawing/2014/main" id="{10134883-88F0-8E41-8CE4-A27E118975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id="{7D967D8E-4A12-4144-A1F3-167CC9D4B7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A0CF41-92C8-BF42-B5F6-6EAD4C9C0F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A8EF27-0633-5C48-B123-501A336621D5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226306" name="Rectangle 2">
            <a:extLst>
              <a:ext uri="{FF2B5EF4-FFF2-40B4-BE49-F238E27FC236}">
                <a16:creationId xmlns:a16="http://schemas.microsoft.com/office/drawing/2014/main" id="{527D3983-1D1E-F049-97FD-8BF51A846D0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6D6B6DC8-4338-2A44-A716-17D72680F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56FE5C-A2E5-DB4F-B2CF-66A81F9C19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35595-D99F-C344-8A57-A6E31AA1FFAF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227330" name="Rectangle 2">
            <a:extLst>
              <a:ext uri="{FF2B5EF4-FFF2-40B4-BE49-F238E27FC236}">
                <a16:creationId xmlns:a16="http://schemas.microsoft.com/office/drawing/2014/main" id="{CB9B9E82-545F-BD4B-B875-F457C3AF92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D2D97155-7ED3-B74B-9E6B-57F213449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8647FAB-C2DF-3C47-BFA7-C8E5AB30B1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139803-A872-9343-B12B-7D4E4AD6860C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228354" name="Rectangle 2">
            <a:extLst>
              <a:ext uri="{FF2B5EF4-FFF2-40B4-BE49-F238E27FC236}">
                <a16:creationId xmlns:a16="http://schemas.microsoft.com/office/drawing/2014/main" id="{C105B08E-D581-CD41-9670-EDD30B4A476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F866D433-29F6-214B-8E75-0556DD19B8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59FBBB-27F2-9C4A-BD0B-A5C7792187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9DFC4C-4EAD-6D42-8681-412A9211EC38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229378" name="Rectangle 2">
            <a:extLst>
              <a:ext uri="{FF2B5EF4-FFF2-40B4-BE49-F238E27FC236}">
                <a16:creationId xmlns:a16="http://schemas.microsoft.com/office/drawing/2014/main" id="{13F2C35B-352F-2643-A5A6-E36A25287DE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75DEE102-B29C-764F-B35A-1AA951A20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5EB5FB-DF81-0843-85AF-A71B60F015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980184-B613-0C43-AE8B-F4A0D71EFB15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7E93F30D-011B-354E-B2AC-F587384E431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556BCE01-AD5F-D94F-A906-DBC0593BF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ADCB75-D486-6946-8F33-5DC3695FC6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F52F46-5F58-004A-B950-EB9156EDB805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231426" name="Rectangle 2">
            <a:extLst>
              <a:ext uri="{FF2B5EF4-FFF2-40B4-BE49-F238E27FC236}">
                <a16:creationId xmlns:a16="http://schemas.microsoft.com/office/drawing/2014/main" id="{B58BC735-DA4F-FC47-B868-BDBD845AEC0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>
            <a:extLst>
              <a:ext uri="{FF2B5EF4-FFF2-40B4-BE49-F238E27FC236}">
                <a16:creationId xmlns:a16="http://schemas.microsoft.com/office/drawing/2014/main" id="{5934301F-595D-4F4B-AAA4-C89CD83A9E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917844-7B81-2A4D-B61D-1A38ED9757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6E4FB7-78F2-E24C-9392-5C0773BA263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18786" name="Rectangle 2">
            <a:extLst>
              <a:ext uri="{FF2B5EF4-FFF2-40B4-BE49-F238E27FC236}">
                <a16:creationId xmlns:a16="http://schemas.microsoft.com/office/drawing/2014/main" id="{EE9542FC-B255-124F-95A1-40D28E34D6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479DB67F-ECD6-324E-8BF4-B75C17EA8C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42DBD7-DC49-3D46-83C2-2D6059C9D3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970A47-8221-1F4E-B94E-2C21667A46FB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C4CBBBA4-B789-C647-9460-F7568D446F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50265AA9-FB1C-764E-9C76-EA10040805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12D0ED-5F69-4B4B-B0EF-89A544D022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C1FDEB-62CD-B84D-9054-4AA36749B8DB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151554" name="Rectangle 2">
            <a:extLst>
              <a:ext uri="{FF2B5EF4-FFF2-40B4-BE49-F238E27FC236}">
                <a16:creationId xmlns:a16="http://schemas.microsoft.com/office/drawing/2014/main" id="{9CF6F733-4940-2B45-8EFE-5C044B6D00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3F37CCA2-D922-4B44-90C8-A5A4A60800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51270B-A1D2-9545-B293-B8E0E9BBC2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9F7891-40E4-BA44-94F5-A5739F182589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7EFBE72F-FED4-0D43-909E-E2CB759D633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2A2C97AD-A199-F841-B8C1-FF8DBFCCC8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CE7050-D79F-9A49-A0C6-4B16D2752F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E83F34-CC4E-5F47-8E4D-D474E7EEF276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153602" name="Rectangle 2">
            <a:extLst>
              <a:ext uri="{FF2B5EF4-FFF2-40B4-BE49-F238E27FC236}">
                <a16:creationId xmlns:a16="http://schemas.microsoft.com/office/drawing/2014/main" id="{06EE6B96-9137-4F4D-B33E-7E6625EE76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B19EEC4F-BBA4-E844-A536-6F14E6E097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3FBDB3-8119-AC46-85E9-EE6ADE111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AD7B68-37A9-CD42-B153-06B24FF62BA5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4DD511F0-06FB-9F49-81ED-9BB8E124938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89EADCE2-944F-1D4D-9216-72D0968CA5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833E59-51D5-4749-A0FB-2BCCA3EEDC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61E570-64C6-7445-9BC7-995F78C4B12A}" type="slidenum">
              <a:rPr lang="en-US" altLang="en-US"/>
              <a:pPr/>
              <a:t>55</a:t>
            </a:fld>
            <a:endParaRPr lang="en-US" altLang="en-US"/>
          </a:p>
        </p:txBody>
      </p:sp>
      <p:sp>
        <p:nvSpPr>
          <p:cNvPr id="233474" name="Rectangle 2">
            <a:extLst>
              <a:ext uri="{FF2B5EF4-FFF2-40B4-BE49-F238E27FC236}">
                <a16:creationId xmlns:a16="http://schemas.microsoft.com/office/drawing/2014/main" id="{2408F501-E67D-6946-8BB5-7BA499CFD6F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>
            <a:extLst>
              <a:ext uri="{FF2B5EF4-FFF2-40B4-BE49-F238E27FC236}">
                <a16:creationId xmlns:a16="http://schemas.microsoft.com/office/drawing/2014/main" id="{B198A6E9-E1DA-E945-9DFA-3B401F6B5B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AEAB40-0863-834F-B53D-0ADB6F97E2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9A40A7-8B5A-4F4E-800D-C7CF30257784}" type="slidenum">
              <a:rPr lang="en-US" altLang="en-US"/>
              <a:pPr/>
              <a:t>56</a:t>
            </a:fld>
            <a:endParaRPr lang="en-US" altLang="en-US"/>
          </a:p>
        </p:txBody>
      </p:sp>
      <p:sp>
        <p:nvSpPr>
          <p:cNvPr id="234498" name="Rectangle 2">
            <a:extLst>
              <a:ext uri="{FF2B5EF4-FFF2-40B4-BE49-F238E27FC236}">
                <a16:creationId xmlns:a16="http://schemas.microsoft.com/office/drawing/2014/main" id="{E380A252-510A-6642-A07F-570D7863EA5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FED9D99C-2FB9-7E4E-80DA-0DE576E43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443065-3077-5C44-847A-B88D7AA185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ACE05D-9766-F24A-9CC1-15DABA845A4B}" type="slidenum">
              <a:rPr lang="en-US" altLang="en-US"/>
              <a:pPr/>
              <a:t>57</a:t>
            </a:fld>
            <a:endParaRPr lang="en-US" altLang="en-US"/>
          </a:p>
        </p:txBody>
      </p:sp>
      <p:sp>
        <p:nvSpPr>
          <p:cNvPr id="235522" name="Rectangle 2">
            <a:extLst>
              <a:ext uri="{FF2B5EF4-FFF2-40B4-BE49-F238E27FC236}">
                <a16:creationId xmlns:a16="http://schemas.microsoft.com/office/drawing/2014/main" id="{AEBD4D30-C325-F143-AB83-7953F8C13B4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4F0FE09A-34F0-9D43-BBD8-4CD9E6DD91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9B5E47-3390-E140-8D1D-222DD84341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5CB663-C756-C641-9C64-46D2FE0EC844}" type="slidenum">
              <a:rPr lang="en-US" altLang="en-US"/>
              <a:pPr/>
              <a:t>58</a:t>
            </a:fld>
            <a:endParaRPr lang="en-US" altLang="en-US"/>
          </a:p>
        </p:txBody>
      </p:sp>
      <p:sp>
        <p:nvSpPr>
          <p:cNvPr id="236546" name="Rectangle 2">
            <a:extLst>
              <a:ext uri="{FF2B5EF4-FFF2-40B4-BE49-F238E27FC236}">
                <a16:creationId xmlns:a16="http://schemas.microsoft.com/office/drawing/2014/main" id="{E73493B7-4BB8-3E46-B651-CE6139A5CED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9907AB2B-F0D2-3449-9E6C-6B8C8977B8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127E1C-4C8F-D149-A726-C60944114F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E1BE53-FE94-E645-B139-4A64BFE10C97}" type="slidenum">
              <a:rPr lang="en-US" altLang="en-US"/>
              <a:pPr/>
              <a:t>59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EB13C306-87AC-1F4A-B70B-0B8A2446675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A2BA3614-713E-4547-A7BF-6ED225BBEC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E01545-C151-C542-B9C3-211DB8DA0A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834ED8-D1C6-6B46-9C2F-F63CEE41A2D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07F5F70F-423C-3844-B865-9B630CD5709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C5526486-393D-D840-89F3-C5FAA59197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5A2FD2-C8B1-2F45-A2CC-FCDA22C22D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FD964B-EC73-C94F-A5BE-AD0A1A1C0DF4}" type="slidenum">
              <a:rPr lang="en-US" altLang="en-US"/>
              <a:pPr/>
              <a:t>60</a:t>
            </a:fld>
            <a:endParaRPr lang="en-US" altLang="en-US"/>
          </a:p>
        </p:txBody>
      </p:sp>
      <p:sp>
        <p:nvSpPr>
          <p:cNvPr id="238594" name="Rectangle 2">
            <a:extLst>
              <a:ext uri="{FF2B5EF4-FFF2-40B4-BE49-F238E27FC236}">
                <a16:creationId xmlns:a16="http://schemas.microsoft.com/office/drawing/2014/main" id="{C93F3C36-9C47-6941-9481-3AC93BAFA80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F245BEA6-A339-B24A-ACA7-EB863DFA1E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5E0985-F601-7D47-BEE8-78E0325C21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5C46F0-8F33-D84B-89DD-53872CD70C57}" type="slidenum">
              <a:rPr lang="en-US" altLang="en-US"/>
              <a:pPr/>
              <a:t>61</a:t>
            </a:fld>
            <a:endParaRPr lang="en-US" altLang="en-US"/>
          </a:p>
        </p:txBody>
      </p:sp>
      <p:sp>
        <p:nvSpPr>
          <p:cNvPr id="239618" name="Rectangle 2">
            <a:extLst>
              <a:ext uri="{FF2B5EF4-FFF2-40B4-BE49-F238E27FC236}">
                <a16:creationId xmlns:a16="http://schemas.microsoft.com/office/drawing/2014/main" id="{C3B87C8A-724A-E148-96B0-49A34ADE60E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>
            <a:extLst>
              <a:ext uri="{FF2B5EF4-FFF2-40B4-BE49-F238E27FC236}">
                <a16:creationId xmlns:a16="http://schemas.microsoft.com/office/drawing/2014/main" id="{B1795035-CF82-4D44-8D01-36F2323EE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A5C93B-C4C8-AD40-A51B-8C75E1BEBB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2DCC3A-C6A0-4249-9248-697416A0D091}" type="slidenum">
              <a:rPr lang="en-US" altLang="en-US"/>
              <a:pPr/>
              <a:t>62</a:t>
            </a:fld>
            <a:endParaRPr lang="en-US" altLang="en-US"/>
          </a:p>
        </p:txBody>
      </p:sp>
      <p:sp>
        <p:nvSpPr>
          <p:cNvPr id="240642" name="Rectangle 2">
            <a:extLst>
              <a:ext uri="{FF2B5EF4-FFF2-40B4-BE49-F238E27FC236}">
                <a16:creationId xmlns:a16="http://schemas.microsoft.com/office/drawing/2014/main" id="{6A8CAD53-AF3E-EA42-8D14-912C02FFACE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BB298643-4FC1-D044-B19D-89BC38C12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51301E-D37B-0A49-B52E-8CFA6D2251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197D46-74F4-DA49-B178-3DB7B581BD0A}" type="slidenum">
              <a:rPr lang="en-US" altLang="en-US"/>
              <a:pPr/>
              <a:t>63</a:t>
            </a:fld>
            <a:endParaRPr lang="en-US" altLang="en-US"/>
          </a:p>
        </p:txBody>
      </p:sp>
      <p:sp>
        <p:nvSpPr>
          <p:cNvPr id="241666" name="Rectangle 2">
            <a:extLst>
              <a:ext uri="{FF2B5EF4-FFF2-40B4-BE49-F238E27FC236}">
                <a16:creationId xmlns:a16="http://schemas.microsoft.com/office/drawing/2014/main" id="{8C7433B6-8F54-854C-8F3A-F17254DE49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>
            <a:extLst>
              <a:ext uri="{FF2B5EF4-FFF2-40B4-BE49-F238E27FC236}">
                <a16:creationId xmlns:a16="http://schemas.microsoft.com/office/drawing/2014/main" id="{01F4FE17-A1C7-774D-A996-923F71A60A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6BF99A-1BE7-514E-95A2-CD8DFF1A3A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8FEFF8-68DD-C646-BE88-1B2B805C3961}" type="slidenum">
              <a:rPr lang="en-US" altLang="en-US"/>
              <a:pPr/>
              <a:t>64</a:t>
            </a:fld>
            <a:endParaRPr lang="en-US" altLang="en-US"/>
          </a:p>
        </p:txBody>
      </p:sp>
      <p:sp>
        <p:nvSpPr>
          <p:cNvPr id="242690" name="Rectangle 2">
            <a:extLst>
              <a:ext uri="{FF2B5EF4-FFF2-40B4-BE49-F238E27FC236}">
                <a16:creationId xmlns:a16="http://schemas.microsoft.com/office/drawing/2014/main" id="{DE5CD639-CFA1-8641-899D-D6EB5CEF7DA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ACDB124C-A9BA-B949-96E6-3719EBF6B7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131AAB-0B38-2449-B23B-23D2246F98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6CB0CF-1364-844E-9550-0FDA5FB8AE36}" type="slidenum">
              <a:rPr lang="en-US" altLang="en-US"/>
              <a:pPr/>
              <a:t>65</a:t>
            </a:fld>
            <a:endParaRPr lang="en-US" altLang="en-US"/>
          </a:p>
        </p:txBody>
      </p:sp>
      <p:sp>
        <p:nvSpPr>
          <p:cNvPr id="243714" name="Rectangle 2">
            <a:extLst>
              <a:ext uri="{FF2B5EF4-FFF2-40B4-BE49-F238E27FC236}">
                <a16:creationId xmlns:a16="http://schemas.microsoft.com/office/drawing/2014/main" id="{2A67F30F-69FE-9544-9CA9-E12ECD45322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3D7B264A-8C6E-BC40-9339-8961233D79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7389839-ECF6-CD48-ABEE-4462F36646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44FCB-B47E-D549-8C77-CBDF002890EE}" type="slidenum">
              <a:rPr lang="en-US" altLang="en-US"/>
              <a:pPr/>
              <a:t>66</a:t>
            </a:fld>
            <a:endParaRPr lang="en-US" altLang="en-US"/>
          </a:p>
        </p:txBody>
      </p:sp>
      <p:sp>
        <p:nvSpPr>
          <p:cNvPr id="244738" name="Rectangle 2">
            <a:extLst>
              <a:ext uri="{FF2B5EF4-FFF2-40B4-BE49-F238E27FC236}">
                <a16:creationId xmlns:a16="http://schemas.microsoft.com/office/drawing/2014/main" id="{07DDC879-A730-3D47-AA04-E0B00E1673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>
            <a:extLst>
              <a:ext uri="{FF2B5EF4-FFF2-40B4-BE49-F238E27FC236}">
                <a16:creationId xmlns:a16="http://schemas.microsoft.com/office/drawing/2014/main" id="{BFBE2D81-1B34-FA49-8349-ECCA4D79B5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853B1F-0226-574B-8E99-0519041593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0E7DF9-D0BE-1745-A823-1191D3D60538}" type="slidenum">
              <a:rPr lang="en-US" altLang="en-US"/>
              <a:pPr/>
              <a:t>67</a:t>
            </a:fld>
            <a:endParaRPr lang="en-US" altLang="en-US"/>
          </a:p>
        </p:txBody>
      </p:sp>
      <p:sp>
        <p:nvSpPr>
          <p:cNvPr id="245762" name="Rectangle 2">
            <a:extLst>
              <a:ext uri="{FF2B5EF4-FFF2-40B4-BE49-F238E27FC236}">
                <a16:creationId xmlns:a16="http://schemas.microsoft.com/office/drawing/2014/main" id="{56F74F4F-4CE1-AD46-9D4B-FE44108BEA1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>
            <a:extLst>
              <a:ext uri="{FF2B5EF4-FFF2-40B4-BE49-F238E27FC236}">
                <a16:creationId xmlns:a16="http://schemas.microsoft.com/office/drawing/2014/main" id="{4DC1FB20-C501-7747-ADE6-BB08E8B0D4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DDBAC6-17CE-1146-84FF-E21D907E19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E51CD3-83F9-7241-B9CF-88F890588DE4}" type="slidenum">
              <a:rPr lang="en-US" altLang="en-US"/>
              <a:pPr/>
              <a:t>68</a:t>
            </a:fld>
            <a:endParaRPr lang="en-US" altLang="en-US"/>
          </a:p>
        </p:txBody>
      </p:sp>
      <p:sp>
        <p:nvSpPr>
          <p:cNvPr id="246786" name="Rectangle 2">
            <a:extLst>
              <a:ext uri="{FF2B5EF4-FFF2-40B4-BE49-F238E27FC236}">
                <a16:creationId xmlns:a16="http://schemas.microsoft.com/office/drawing/2014/main" id="{FEF10CC5-2DC7-0342-834D-8BD7F65B31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03EF0DED-9EF3-8048-8909-9BC2B821F7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4EAC15-6630-5945-9995-DFC2FCCD92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F91A97-D85D-2E45-8C8C-221A96775822}" type="slidenum">
              <a:rPr lang="en-US" altLang="en-US"/>
              <a:pPr/>
              <a:t>69</a:t>
            </a:fld>
            <a:endParaRPr lang="en-US" altLang="en-US"/>
          </a:p>
        </p:txBody>
      </p:sp>
      <p:sp>
        <p:nvSpPr>
          <p:cNvPr id="247810" name="Rectangle 2">
            <a:extLst>
              <a:ext uri="{FF2B5EF4-FFF2-40B4-BE49-F238E27FC236}">
                <a16:creationId xmlns:a16="http://schemas.microsoft.com/office/drawing/2014/main" id="{B28B0AA8-2AAB-1A40-A1E6-98C2E3439C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9E5060B2-C6D1-7F4D-95B4-B80C1AFA7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2AB7C0-3B7D-5540-BDDA-7151CA5E34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060186-0C00-B348-9C08-1BB536940AE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0834" name="Rectangle 2">
            <a:extLst>
              <a:ext uri="{FF2B5EF4-FFF2-40B4-BE49-F238E27FC236}">
                <a16:creationId xmlns:a16="http://schemas.microsoft.com/office/drawing/2014/main" id="{3EE52457-F2BC-4F4A-A461-A44BDA6794A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0AEDCD1F-F2C2-1D44-9CA5-D0AE61261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19085A-CDB9-3643-84FB-34565E7DC4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61A2F-F8BB-594C-BD95-79628555847B}" type="slidenum">
              <a:rPr lang="en-US" altLang="en-US"/>
              <a:pPr/>
              <a:t>70</a:t>
            </a:fld>
            <a:endParaRPr lang="en-US" altLang="en-US"/>
          </a:p>
        </p:txBody>
      </p:sp>
      <p:sp>
        <p:nvSpPr>
          <p:cNvPr id="248834" name="Rectangle 2">
            <a:extLst>
              <a:ext uri="{FF2B5EF4-FFF2-40B4-BE49-F238E27FC236}">
                <a16:creationId xmlns:a16="http://schemas.microsoft.com/office/drawing/2014/main" id="{C5245895-BF79-6946-A2C1-05C7DBBD8D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1D3FD655-B8B3-8849-BA8A-1700184ABE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86D0CF-3B04-3D4B-90AB-53E6AD2136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A39630-3923-044F-AA39-6AFEB2B95D41}" type="slidenum">
              <a:rPr lang="en-US" altLang="en-US"/>
              <a:pPr/>
              <a:t>71</a:t>
            </a:fld>
            <a:endParaRPr lang="en-US" altLang="en-US"/>
          </a:p>
        </p:txBody>
      </p:sp>
      <p:sp>
        <p:nvSpPr>
          <p:cNvPr id="249858" name="Rectangle 2">
            <a:extLst>
              <a:ext uri="{FF2B5EF4-FFF2-40B4-BE49-F238E27FC236}">
                <a16:creationId xmlns:a16="http://schemas.microsoft.com/office/drawing/2014/main" id="{94372CA0-59E3-4444-8981-1BF0D6141DB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>
            <a:extLst>
              <a:ext uri="{FF2B5EF4-FFF2-40B4-BE49-F238E27FC236}">
                <a16:creationId xmlns:a16="http://schemas.microsoft.com/office/drawing/2014/main" id="{E2D504FA-D173-CF46-8313-4AC18DED9B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AB0C09-8FD5-1B49-8FBF-53867F7CCA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C58FB6-49AA-4547-9C88-2B7F2057C838}" type="slidenum">
              <a:rPr lang="en-US" altLang="en-US"/>
              <a:pPr/>
              <a:t>72</a:t>
            </a:fld>
            <a:endParaRPr lang="en-US" altLang="en-US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ADB181E2-8399-B545-BBE5-4D33FF383D1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01CAB339-FC85-F74D-8B42-F8E1254B86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8C1A90-3F18-AF4E-8984-AD01AE3BC2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C2BBC1-A693-F146-AFA8-629AFCA6CA74}" type="slidenum">
              <a:rPr lang="en-US" altLang="en-US"/>
              <a:pPr/>
              <a:t>73</a:t>
            </a:fld>
            <a:endParaRPr lang="en-US" altLang="en-US"/>
          </a:p>
        </p:txBody>
      </p:sp>
      <p:sp>
        <p:nvSpPr>
          <p:cNvPr id="251906" name="Rectangle 2">
            <a:extLst>
              <a:ext uri="{FF2B5EF4-FFF2-40B4-BE49-F238E27FC236}">
                <a16:creationId xmlns:a16="http://schemas.microsoft.com/office/drawing/2014/main" id="{EDECF436-E57F-A24F-B5D2-EF66562DF4A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>
            <a:extLst>
              <a:ext uri="{FF2B5EF4-FFF2-40B4-BE49-F238E27FC236}">
                <a16:creationId xmlns:a16="http://schemas.microsoft.com/office/drawing/2014/main" id="{63D28F57-7007-F14E-9B8F-4AB17AA1C9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D00593-97C9-B546-9F13-5753022475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A73E3D-ED27-7043-8481-FD0B7BA5200D}" type="slidenum">
              <a:rPr lang="en-US" altLang="en-US"/>
              <a:pPr/>
              <a:t>74</a:t>
            </a:fld>
            <a:endParaRPr lang="en-US" altLang="en-US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4DFFC5E7-64BF-B54F-9137-4FC872DC60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8BCBE896-06BF-BE41-B857-7EB2D1AD66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198866-9B94-AE44-B409-B774975A67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D43078-D2E7-3E4D-A083-47709F7749BF}" type="slidenum">
              <a:rPr lang="en-US" altLang="en-US"/>
              <a:pPr/>
              <a:t>75</a:t>
            </a:fld>
            <a:endParaRPr lang="en-US" altLang="en-US"/>
          </a:p>
        </p:txBody>
      </p:sp>
      <p:sp>
        <p:nvSpPr>
          <p:cNvPr id="253954" name="Rectangle 2">
            <a:extLst>
              <a:ext uri="{FF2B5EF4-FFF2-40B4-BE49-F238E27FC236}">
                <a16:creationId xmlns:a16="http://schemas.microsoft.com/office/drawing/2014/main" id="{9DB4EFA4-5DD8-0640-A653-02E699FC37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>
            <a:extLst>
              <a:ext uri="{FF2B5EF4-FFF2-40B4-BE49-F238E27FC236}">
                <a16:creationId xmlns:a16="http://schemas.microsoft.com/office/drawing/2014/main" id="{A1468DDE-F900-AB4A-B865-AA21CF06DB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374504-9C3D-C64D-8585-BF0E39AF46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B4988B-BDA2-2B44-B823-75604069FBF8}" type="slidenum">
              <a:rPr lang="en-US" altLang="en-US"/>
              <a:pPr/>
              <a:t>76</a:t>
            </a:fld>
            <a:endParaRPr lang="en-US" altLang="en-US"/>
          </a:p>
        </p:txBody>
      </p:sp>
      <p:sp>
        <p:nvSpPr>
          <p:cNvPr id="254978" name="Rectangle 2">
            <a:extLst>
              <a:ext uri="{FF2B5EF4-FFF2-40B4-BE49-F238E27FC236}">
                <a16:creationId xmlns:a16="http://schemas.microsoft.com/office/drawing/2014/main" id="{C148EC92-8E02-7C45-84AE-B185B78DE4B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2C97A6CA-8EAA-F645-93B9-414195E8C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0431A3-44FD-3344-9068-BEA360EFD8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0E64DE-18E7-844B-9406-45A84388FBB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0B87F128-308E-DF44-848A-FA6D06CB723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EFD5FD33-E241-604E-B6EB-F276276B39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A32195-32D5-0944-AACE-9D85C227FB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2B775D-6475-D345-888D-2091510208E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2882" name="Rectangle 2">
            <a:extLst>
              <a:ext uri="{FF2B5EF4-FFF2-40B4-BE49-F238E27FC236}">
                <a16:creationId xmlns:a16="http://schemas.microsoft.com/office/drawing/2014/main" id="{8CE7AF21-63AD-9944-850E-E08F5368BB3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5657BEC4-D560-9F4E-B5DB-6418D901F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>
            <a:extLst>
              <a:ext uri="{FF2B5EF4-FFF2-40B4-BE49-F238E27FC236}">
                <a16:creationId xmlns:a16="http://schemas.microsoft.com/office/drawing/2014/main" id="{0007C81F-98AE-DF4B-82AD-5B2D32521C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FFBBC9DB-ECFD-0C4F-A66A-238EC378377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anose="020B0604020202020204" pitchFamily="34" charset="0"/>
              </a:defRPr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211972" name="Rectangle 4">
            <a:extLst>
              <a:ext uri="{FF2B5EF4-FFF2-40B4-BE49-F238E27FC236}">
                <a16:creationId xmlns:a16="http://schemas.microsoft.com/office/drawing/2014/main" id="{AEF2A502-094E-B844-BF64-86F88B42FD6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211973" name="Rectangle 5">
            <a:extLst>
              <a:ext uri="{FF2B5EF4-FFF2-40B4-BE49-F238E27FC236}">
                <a16:creationId xmlns:a16="http://schemas.microsoft.com/office/drawing/2014/main" id="{2899078F-BDE2-0144-A19A-73AF5A79D61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49600" y="6229350"/>
            <a:ext cx="28448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211974" name="Rectangle 6">
            <a:extLst>
              <a:ext uri="{FF2B5EF4-FFF2-40B4-BE49-F238E27FC236}">
                <a16:creationId xmlns:a16="http://schemas.microsoft.com/office/drawing/2014/main" id="{F02CD3D7-4434-0A4D-8B44-045B432692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04000" y="6229350"/>
            <a:ext cx="18288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</a:defRPr>
            </a:lvl1pPr>
          </a:lstStyle>
          <a:p>
            <a:fld id="{1A16FC6D-9031-964D-AFC3-8CEA8E4114AC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1975" name="Line 7">
            <a:extLst>
              <a:ext uri="{FF2B5EF4-FFF2-40B4-BE49-F238E27FC236}">
                <a16:creationId xmlns:a16="http://schemas.microsoft.com/office/drawing/2014/main" id="{1C2A0F55-AB00-0F40-A38C-8389D2C9A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2492375"/>
            <a:ext cx="8153400" cy="0"/>
          </a:xfrm>
          <a:prstGeom prst="line">
            <a:avLst/>
          </a:prstGeom>
          <a:noFill/>
          <a:ln w="762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B5AA9-EA05-5C48-8505-BF943BD6F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7CEF50-4263-C048-909E-075C1FC3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488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A4E269-346D-B346-9D4D-91816EB47B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6553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9DC820-C2AE-1A49-AC53-6BC095DEB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6553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816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9382D-C61C-844F-AC5F-DEF9D4E6B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A9234-17AD-8244-8DB3-96B934994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7838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34C20-3F71-F44F-8176-656ABE305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E9DAB-2F6D-0543-91F8-3A95196D6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840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50763-0BD1-4F42-A4E3-0CF60D33B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7B70D-A8D5-B449-BCE0-15BBDC64AB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13200" cy="563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DC8A83-7042-F34A-BFC3-B8018DF9B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2800" y="1066800"/>
            <a:ext cx="4013200" cy="563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1155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8ED23-D8C4-6141-BFF2-EA8CE0A18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D49F7-F229-F34B-AA3C-668543DC7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06A5B0-C7FC-AE4C-87DA-0C29F699F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F0A3FB-C0D7-4643-8404-4D02BD195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47CFAC-31DF-6F40-83CB-0602998C59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8687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17504-A3B8-D34C-BC8C-A71250AC4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4967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716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570F7-23B8-D74B-83F3-9A1C80706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5B5DA-EAFA-5144-8023-196653F23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0113C1-5081-F141-AFC4-A7EC4197A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783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F7457-60FB-6A4F-B9C6-E5371EDD4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DE90CE-2330-5146-8F47-E035F96293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BE071-EFF0-7B4E-8B19-6D45A3F13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987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CE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E39AA438-599C-AA48-B497-BB29052A4D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86D996B1-93D7-4448-AE42-1E8CDCBA89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1788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10948" name="Line 4">
            <a:extLst>
              <a:ext uri="{FF2B5EF4-FFF2-40B4-BE49-F238E27FC236}">
                <a16:creationId xmlns:a16="http://schemas.microsoft.com/office/drawing/2014/main" id="{9E504C7F-4E5D-3B42-A80B-B684BA048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981075"/>
            <a:ext cx="8153400" cy="0"/>
          </a:xfrm>
          <a:prstGeom prst="line">
            <a:avLst/>
          </a:prstGeom>
          <a:noFill/>
          <a:ln w="762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8080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8080"/>
        </a:buClr>
        <a:buChar char="—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80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8080"/>
        </a:buClr>
        <a:buChar char="+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8080"/>
        </a:buClr>
        <a:buChar char="o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666196D-EAE8-304F-A10F-F74A7EC4E2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William Stallings </a:t>
            </a:r>
            <a:br>
              <a:rPr lang="en-US" altLang="en-US"/>
            </a:br>
            <a:r>
              <a:rPr lang="en-US" altLang="en-US"/>
              <a:t>Computer Organization </a:t>
            </a:r>
            <a:br>
              <a:rPr lang="en-US" altLang="en-US"/>
            </a:br>
            <a:r>
              <a:rPr lang="en-US" altLang="en-US"/>
              <a:t>and Architecture</a:t>
            </a:r>
            <a:br>
              <a:rPr lang="en-US" altLang="en-US"/>
            </a:br>
            <a:r>
              <a:rPr lang="en-US" altLang="en-US"/>
              <a:t>8</a:t>
            </a:r>
            <a:r>
              <a:rPr lang="en-US" altLang="en-US" baseline="30000"/>
              <a:t>th</a:t>
            </a:r>
            <a:r>
              <a:rPr lang="en-US" altLang="en-US"/>
              <a:t> Edition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3652692-97B1-D84E-AD28-4DF5BDB8B8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Chapter 17</a:t>
            </a:r>
          </a:p>
          <a:p>
            <a:r>
              <a:rPr lang="en-US" altLang="en-US"/>
              <a:t>Parallel Processing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817BB0F6-4F39-1840-B585-44471DFE63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Tightly Coupled - NUMA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5B6E6E0E-956C-E246-9EA4-FA55BCA08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Nonuniform memory access</a:t>
            </a:r>
          </a:p>
          <a:p>
            <a:r>
              <a:rPr lang="en-US" altLang="en-US"/>
              <a:t>Access times to different regions of memory may differ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3297AFAB-01BA-3F4C-8784-A2F02BF060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Loosely Coupled - Clusters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A765ED10-2F17-8041-ACC3-40364F70C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Collection of independent uniprocessors or SMPs</a:t>
            </a:r>
          </a:p>
          <a:p>
            <a:r>
              <a:rPr lang="en-US" altLang="en-US"/>
              <a:t>Interconnected to form a cluster</a:t>
            </a:r>
          </a:p>
          <a:p>
            <a:r>
              <a:rPr lang="en-US" altLang="en-US"/>
              <a:t>Communication via fixed path or network connections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6F6FB271-6936-6649-AF9B-C7F2CC4F2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Parallel Organizations - SISD</a:t>
            </a:r>
          </a:p>
        </p:txBody>
      </p:sp>
      <p:pic>
        <p:nvPicPr>
          <p:cNvPr id="80900" name="Picture 4">
            <a:extLst>
              <a:ext uri="{FF2B5EF4-FFF2-40B4-BE49-F238E27FC236}">
                <a16:creationId xmlns:a16="http://schemas.microsoft.com/office/drawing/2014/main" id="{23F6B7AF-C354-3F4E-8E4B-ADF576B825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 r="53534" b="71756"/>
          <a:stretch>
            <a:fillRect/>
          </a:stretch>
        </p:blipFill>
        <p:spPr bwMode="auto">
          <a:xfrm>
            <a:off x="1338263" y="2541588"/>
            <a:ext cx="6205537" cy="157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48DA9E61-61FB-0C4A-B2BA-3E97BE8FA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Parallel Organizations - SIMD</a:t>
            </a:r>
          </a:p>
        </p:txBody>
      </p:sp>
      <p:pic>
        <p:nvPicPr>
          <p:cNvPr id="81924" name="Picture 4">
            <a:extLst>
              <a:ext uri="{FF2B5EF4-FFF2-40B4-BE49-F238E27FC236}">
                <a16:creationId xmlns:a16="http://schemas.microsoft.com/office/drawing/2014/main" id="{3DB697D3-9CDE-8542-9709-838E88EF4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65266"/>
          <a:stretch>
            <a:fillRect/>
          </a:stretch>
        </p:blipFill>
        <p:spPr bwMode="auto">
          <a:xfrm>
            <a:off x="838200" y="2209800"/>
            <a:ext cx="7086600" cy="379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CC82B6AA-5CE8-C44D-A7FD-59A3645257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Parallel Organizations - MIMD Shared Memory</a:t>
            </a:r>
          </a:p>
        </p:txBody>
      </p:sp>
      <p:pic>
        <p:nvPicPr>
          <p:cNvPr id="82948" name="Picture 4">
            <a:extLst>
              <a:ext uri="{FF2B5EF4-FFF2-40B4-BE49-F238E27FC236}">
                <a16:creationId xmlns:a16="http://schemas.microsoft.com/office/drawing/2014/main" id="{FBCAF629-1823-3542-9305-C62A9EA46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893" r="55891" b="19466"/>
          <a:stretch>
            <a:fillRect/>
          </a:stretch>
        </p:blipFill>
        <p:spPr bwMode="auto">
          <a:xfrm>
            <a:off x="1219200" y="1846263"/>
            <a:ext cx="6510338" cy="417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CDE671C7-F4F8-2842-821F-5F4F2382D7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Parallel Organizations - MIMD</a:t>
            </a:r>
            <a:br>
              <a:rPr lang="en-US" altLang="en-US"/>
            </a:br>
            <a:r>
              <a:rPr lang="en-US" altLang="en-US"/>
              <a:t>Distributed Memory</a:t>
            </a:r>
          </a:p>
        </p:txBody>
      </p:sp>
      <p:pic>
        <p:nvPicPr>
          <p:cNvPr id="83972" name="Picture 4">
            <a:extLst>
              <a:ext uri="{FF2B5EF4-FFF2-40B4-BE49-F238E27FC236}">
                <a16:creationId xmlns:a16="http://schemas.microsoft.com/office/drawing/2014/main" id="{90D52710-8F1E-3941-8440-24E286714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3002" b="19466"/>
          <a:stretch>
            <a:fillRect/>
          </a:stretch>
        </p:blipFill>
        <p:spPr bwMode="auto">
          <a:xfrm>
            <a:off x="1066800" y="1882775"/>
            <a:ext cx="7010400" cy="406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>
            <a:extLst>
              <a:ext uri="{FF2B5EF4-FFF2-40B4-BE49-F238E27FC236}">
                <a16:creationId xmlns:a16="http://schemas.microsoft.com/office/drawing/2014/main" id="{A77740AF-08AE-1747-93F2-52E25D8FE8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Symmetric Multiprocessors</a:t>
            </a:r>
          </a:p>
        </p:txBody>
      </p:sp>
      <p:sp>
        <p:nvSpPr>
          <p:cNvPr id="84997" name="Rectangle 5">
            <a:extLst>
              <a:ext uri="{FF2B5EF4-FFF2-40B4-BE49-F238E27FC236}">
                <a16:creationId xmlns:a16="http://schemas.microsoft.com/office/drawing/2014/main" id="{CFEF0668-3C87-AD49-A603-2353A80229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A stand alone computer with the following characteristics</a:t>
            </a:r>
          </a:p>
          <a:p>
            <a:pPr lvl="1"/>
            <a:r>
              <a:rPr lang="en-US" altLang="en-US" sz="2000"/>
              <a:t>Two or more similar processors of comparable capacity</a:t>
            </a:r>
          </a:p>
          <a:p>
            <a:pPr lvl="1"/>
            <a:r>
              <a:rPr lang="en-US" altLang="en-US" sz="2000"/>
              <a:t>Processors share same memory and I/O</a:t>
            </a:r>
          </a:p>
          <a:p>
            <a:pPr lvl="1"/>
            <a:r>
              <a:rPr lang="en-US" altLang="en-US" sz="2000"/>
              <a:t>Processors are connected by a bus or other internal connection</a:t>
            </a:r>
          </a:p>
          <a:p>
            <a:pPr lvl="1"/>
            <a:r>
              <a:rPr lang="en-US" altLang="en-US" sz="2000"/>
              <a:t>Memory access time is approximately the same for each processor</a:t>
            </a:r>
          </a:p>
          <a:p>
            <a:pPr lvl="1"/>
            <a:r>
              <a:rPr lang="en-US" altLang="en-US" sz="2000"/>
              <a:t>All processors share access to I/O</a:t>
            </a:r>
          </a:p>
          <a:p>
            <a:pPr lvl="2"/>
            <a:r>
              <a:rPr lang="en-US" altLang="en-US" sz="1800"/>
              <a:t>Either through same channels or different channels giving paths to same devices</a:t>
            </a:r>
          </a:p>
          <a:p>
            <a:pPr lvl="1"/>
            <a:r>
              <a:rPr lang="en-US" altLang="en-US" sz="2000"/>
              <a:t>All processors can perform the same functions (hence symmetric)</a:t>
            </a:r>
          </a:p>
          <a:p>
            <a:pPr lvl="1"/>
            <a:r>
              <a:rPr lang="en-US" altLang="en-US" sz="2000"/>
              <a:t>System controlled by integrated operating system</a:t>
            </a:r>
          </a:p>
          <a:p>
            <a:pPr lvl="2"/>
            <a:r>
              <a:rPr lang="en-US" altLang="en-US" sz="1800"/>
              <a:t>providing interaction between processors </a:t>
            </a:r>
          </a:p>
          <a:p>
            <a:pPr lvl="2"/>
            <a:r>
              <a:rPr lang="en-US" altLang="en-US" sz="1800"/>
              <a:t>Interaction at job, task, file and data element levels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>
            <a:extLst>
              <a:ext uri="{FF2B5EF4-FFF2-40B4-BE49-F238E27FC236}">
                <a16:creationId xmlns:a16="http://schemas.microsoft.com/office/drawing/2014/main" id="{3AE5170D-22B2-3C42-9719-AED6BD75E4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Multiprogramming and Multiprocessing</a:t>
            </a:r>
          </a:p>
        </p:txBody>
      </p:sp>
      <p:pic>
        <p:nvPicPr>
          <p:cNvPr id="206852" name="Picture 4">
            <a:extLst>
              <a:ext uri="{FF2B5EF4-FFF2-40B4-BE49-F238E27FC236}">
                <a16:creationId xmlns:a16="http://schemas.microsoft.com/office/drawing/2014/main" id="{2E747D94-39AC-FF45-A971-5AB3F268BF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3" y="1233488"/>
            <a:ext cx="7342187" cy="539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08DAAEB9-E8B7-5B4A-95B4-7B8FC86F05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SMP Advantages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D87C0068-DA33-0549-ACE9-94004DA8A6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Performance</a:t>
            </a:r>
          </a:p>
          <a:p>
            <a:pPr lvl="1"/>
            <a:r>
              <a:rPr lang="en-US" altLang="en-US"/>
              <a:t>If some work can be done in parallel</a:t>
            </a:r>
          </a:p>
          <a:p>
            <a:r>
              <a:rPr lang="en-US" altLang="en-US"/>
              <a:t>Availability</a:t>
            </a:r>
          </a:p>
          <a:p>
            <a:pPr lvl="1"/>
            <a:r>
              <a:rPr lang="en-US" altLang="en-US"/>
              <a:t>Since all processors can perform the same functions, failure of a single processor does not halt the system</a:t>
            </a:r>
          </a:p>
          <a:p>
            <a:r>
              <a:rPr lang="en-US" altLang="en-US"/>
              <a:t>Incremental growth</a:t>
            </a:r>
          </a:p>
          <a:p>
            <a:pPr lvl="1"/>
            <a:r>
              <a:rPr lang="en-US" altLang="en-US"/>
              <a:t>User can enhance performance by adding additional processors</a:t>
            </a:r>
          </a:p>
          <a:p>
            <a:r>
              <a:rPr lang="en-US" altLang="en-US"/>
              <a:t>Scaling</a:t>
            </a:r>
          </a:p>
          <a:p>
            <a:pPr lvl="1"/>
            <a:r>
              <a:rPr lang="en-US" altLang="en-US"/>
              <a:t>Vendors can offer range of products based on number of processors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8773161A-8C40-A14F-BD8B-FCB3140875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Block Diagram of Tightly Coupled Multiprocessor</a:t>
            </a:r>
          </a:p>
        </p:txBody>
      </p:sp>
      <p:pic>
        <p:nvPicPr>
          <p:cNvPr id="87044" name="Picture 4">
            <a:extLst>
              <a:ext uri="{FF2B5EF4-FFF2-40B4-BE49-F238E27FC236}">
                <a16:creationId xmlns:a16="http://schemas.microsoft.com/office/drawing/2014/main" id="{AFD2DA11-3644-E84E-914A-ED3DF008B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591" b="13333"/>
          <a:stretch>
            <a:fillRect/>
          </a:stretch>
        </p:blipFill>
        <p:spPr bwMode="auto">
          <a:xfrm>
            <a:off x="1371600" y="1682750"/>
            <a:ext cx="5562600" cy="505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4E24F25D-B1A5-C34E-9456-ED9ED5C392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Multiple Processor Organization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A3E6456C-DFCC-554A-BBF2-0896FCD12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Single instruction, single data stream - SISD</a:t>
            </a:r>
          </a:p>
          <a:p>
            <a:r>
              <a:rPr lang="en-US" altLang="en-US"/>
              <a:t>Single instruction, multiple data stream - SIMD</a:t>
            </a:r>
          </a:p>
          <a:p>
            <a:r>
              <a:rPr lang="en-US" altLang="en-US"/>
              <a:t>Multiple instruction, single data stream - MISD</a:t>
            </a:r>
          </a:p>
          <a:p>
            <a:r>
              <a:rPr lang="en-US" altLang="en-US"/>
              <a:t>Multiple instruction, multiple data stream- MIMD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51A616D7-81D3-5747-8D6F-DA986F13BD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Organization Classification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16B28072-FA1A-0845-998C-D770EB76F2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Time shared or common bus</a:t>
            </a:r>
          </a:p>
          <a:p>
            <a:r>
              <a:rPr lang="en-US" altLang="en-US"/>
              <a:t>Multiport memory</a:t>
            </a:r>
          </a:p>
          <a:p>
            <a:r>
              <a:rPr lang="en-US" altLang="en-US"/>
              <a:t>Central control unit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>
            <a:extLst>
              <a:ext uri="{FF2B5EF4-FFF2-40B4-BE49-F238E27FC236}">
                <a16:creationId xmlns:a16="http://schemas.microsoft.com/office/drawing/2014/main" id="{FCA41829-D32D-1C49-B4AA-E417CA55E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Time Shared Bus</a:t>
            </a:r>
          </a:p>
        </p:txBody>
      </p:sp>
      <p:sp>
        <p:nvSpPr>
          <p:cNvPr id="89093" name="Rectangle 5">
            <a:extLst>
              <a:ext uri="{FF2B5EF4-FFF2-40B4-BE49-F238E27FC236}">
                <a16:creationId xmlns:a16="http://schemas.microsoft.com/office/drawing/2014/main" id="{0058A2F5-5CD8-5C49-96A1-16BBB4E13E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Simplest form</a:t>
            </a:r>
          </a:p>
          <a:p>
            <a:r>
              <a:rPr lang="en-US" altLang="en-US"/>
              <a:t>Structure and interface similar to single processor system</a:t>
            </a:r>
          </a:p>
          <a:p>
            <a:r>
              <a:rPr lang="en-US" altLang="en-US"/>
              <a:t>Following features provided</a:t>
            </a:r>
          </a:p>
          <a:p>
            <a:pPr lvl="1"/>
            <a:r>
              <a:rPr lang="en-US" altLang="en-US"/>
              <a:t>Addressing - distinguish modules on bus </a:t>
            </a:r>
          </a:p>
          <a:p>
            <a:pPr lvl="1"/>
            <a:r>
              <a:rPr lang="en-US" altLang="en-US"/>
              <a:t>Arbitration - any module can be temporary master</a:t>
            </a:r>
          </a:p>
          <a:p>
            <a:pPr lvl="1"/>
            <a:r>
              <a:rPr lang="en-US" altLang="en-US"/>
              <a:t>Time sharing - if one module has the bus, others must wait and may have to suspend</a:t>
            </a:r>
          </a:p>
          <a:p>
            <a:r>
              <a:rPr lang="en-US" altLang="en-US"/>
              <a:t>Now have multiple processors as well as multiple I/O modules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1026">
            <a:extLst>
              <a:ext uri="{FF2B5EF4-FFF2-40B4-BE49-F238E27FC236}">
                <a16:creationId xmlns:a16="http://schemas.microsoft.com/office/drawing/2014/main" id="{20DEB61D-7425-0549-9681-7CDBBB122C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Symmetric Multiprocessor Organization</a:t>
            </a:r>
          </a:p>
        </p:txBody>
      </p:sp>
      <p:pic>
        <p:nvPicPr>
          <p:cNvPr id="157702" name="Picture 1030">
            <a:extLst>
              <a:ext uri="{FF2B5EF4-FFF2-40B4-BE49-F238E27FC236}">
                <a16:creationId xmlns:a16="http://schemas.microsoft.com/office/drawing/2014/main" id="{712E6A3F-0EB1-E042-97CE-B4737516D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58875"/>
            <a:ext cx="7191375" cy="547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2233D5A8-5395-E146-A3F0-5D4B4B36EF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Time Share Bus - Advantages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0B3146B4-50E4-4A42-967E-9CDCD0DFA7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Simplicity</a:t>
            </a:r>
          </a:p>
          <a:p>
            <a:r>
              <a:rPr lang="en-US" altLang="en-US"/>
              <a:t>Flexibility</a:t>
            </a:r>
          </a:p>
          <a:p>
            <a:r>
              <a:rPr lang="en-US" altLang="en-US"/>
              <a:t>Reliability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CC249E1A-3F00-8849-8B3C-8EB8CB2C3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Time Share Bus - Disadvantage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C483B8BB-D6A2-3644-93D6-5CCBEDC2F3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Performance limited by bus cycle time</a:t>
            </a:r>
          </a:p>
          <a:p>
            <a:r>
              <a:rPr lang="en-US" altLang="en-US"/>
              <a:t>Each processor should have local cache</a:t>
            </a:r>
          </a:p>
          <a:p>
            <a:pPr lvl="1"/>
            <a:r>
              <a:rPr lang="en-US" altLang="en-US"/>
              <a:t>Reduce number of bus accesses</a:t>
            </a:r>
          </a:p>
          <a:p>
            <a:r>
              <a:rPr lang="en-US" altLang="en-US"/>
              <a:t>Leads to problems with cache coherence</a:t>
            </a:r>
          </a:p>
          <a:p>
            <a:pPr lvl="1"/>
            <a:r>
              <a:rPr lang="en-US" altLang="en-US"/>
              <a:t>Solved in hardware - see later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EA14C8E7-3CA9-A245-BC0D-CFDF7A6613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Operating System Issues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0F080BB4-B116-7C47-836D-3EE314A7FD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Simultaneous concurrent processes</a:t>
            </a:r>
          </a:p>
          <a:p>
            <a:r>
              <a:rPr lang="en-US" altLang="en-US"/>
              <a:t>Scheduling</a:t>
            </a:r>
          </a:p>
          <a:p>
            <a:r>
              <a:rPr lang="en-US" altLang="en-US"/>
              <a:t>Synchronization</a:t>
            </a:r>
          </a:p>
          <a:p>
            <a:r>
              <a:rPr lang="en-US" altLang="en-US"/>
              <a:t>Memory management</a:t>
            </a:r>
          </a:p>
          <a:p>
            <a:r>
              <a:rPr lang="en-US" altLang="en-US"/>
              <a:t>Reliability and fault tolerance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6" name="Rectangle 4">
            <a:extLst>
              <a:ext uri="{FF2B5EF4-FFF2-40B4-BE49-F238E27FC236}">
                <a16:creationId xmlns:a16="http://schemas.microsoft.com/office/drawing/2014/main" id="{98FF65DA-6C3C-5F41-9AD1-E4999114FD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 Mainframe SMP</a:t>
            </a:r>
            <a:br>
              <a:rPr lang="en-GB" altLang="en-US"/>
            </a:br>
            <a:r>
              <a:rPr lang="en-GB" altLang="en-US"/>
              <a:t>IBM zSeries</a:t>
            </a:r>
          </a:p>
        </p:txBody>
      </p:sp>
      <p:sp>
        <p:nvSpPr>
          <p:cNvPr id="187397" name="Rectangle 5">
            <a:extLst>
              <a:ext uri="{FF2B5EF4-FFF2-40B4-BE49-F238E27FC236}">
                <a16:creationId xmlns:a16="http://schemas.microsoft.com/office/drawing/2014/main" id="{8A54746C-9FBE-0744-A614-7DBE66166E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1800"/>
              <a:t>Uniprocessor with one main memory card to a high-end system with 48 processors and 8 memory cards</a:t>
            </a:r>
          </a:p>
          <a:p>
            <a:pPr>
              <a:lnSpc>
                <a:spcPct val="90000"/>
              </a:lnSpc>
            </a:pPr>
            <a:r>
              <a:rPr lang="en-GB" altLang="en-US" sz="1800"/>
              <a:t>Dual-core processor chip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Each includes two identical central processors (CPs)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CISC superscalar microprocessor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Mostly hardwired, some vertical microcode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256-kB L1 instruction cache and a 256-kB L1 data cache</a:t>
            </a:r>
          </a:p>
          <a:p>
            <a:pPr>
              <a:lnSpc>
                <a:spcPct val="90000"/>
              </a:lnSpc>
            </a:pPr>
            <a:r>
              <a:rPr lang="en-GB" altLang="en-US" sz="1800"/>
              <a:t>L2 cache 32 MB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Clusters of five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Each cluster supports eight processors and access to entire main memory space</a:t>
            </a:r>
          </a:p>
          <a:p>
            <a:pPr>
              <a:lnSpc>
                <a:spcPct val="90000"/>
              </a:lnSpc>
            </a:pPr>
            <a:r>
              <a:rPr lang="en-GB" altLang="en-US" sz="1800"/>
              <a:t>System control element (SCE)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Arbitrates system communication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Maintains cache coherence</a:t>
            </a:r>
          </a:p>
          <a:p>
            <a:pPr>
              <a:lnSpc>
                <a:spcPct val="90000"/>
              </a:lnSpc>
            </a:pPr>
            <a:r>
              <a:rPr lang="en-GB" altLang="en-US" sz="1800"/>
              <a:t>Main store control (MSC)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Interconnect L2 caches and main memory</a:t>
            </a:r>
          </a:p>
          <a:p>
            <a:pPr>
              <a:lnSpc>
                <a:spcPct val="90000"/>
              </a:lnSpc>
            </a:pPr>
            <a:r>
              <a:rPr lang="en-GB" altLang="en-US" sz="1800"/>
              <a:t>Memory card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Each 32 GB, Maximum 8 , total of 256 GB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Interconnect to MSC via synchronous memory interfaces (SMIs)</a:t>
            </a:r>
          </a:p>
          <a:p>
            <a:pPr>
              <a:lnSpc>
                <a:spcPct val="90000"/>
              </a:lnSpc>
            </a:pPr>
            <a:r>
              <a:rPr lang="en-GB" altLang="en-US" sz="1800"/>
              <a:t>Memory bus adapter (MBA)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Interface to I/O channels, go directly to L2 cache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BD1F3AA1-51B4-DF46-8D0F-1D0C94E1C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6400" y="609600"/>
            <a:ext cx="8204200" cy="838200"/>
          </a:xfrm>
        </p:spPr>
        <p:txBody>
          <a:bodyPr/>
          <a:lstStyle/>
          <a:p>
            <a:r>
              <a:rPr lang="en-GB" altLang="en-US"/>
              <a:t>IBM z990 </a:t>
            </a:r>
            <a:br>
              <a:rPr lang="en-GB" altLang="en-US"/>
            </a:br>
            <a:r>
              <a:rPr lang="en-GB" altLang="en-US"/>
              <a:t>Multiprocessor </a:t>
            </a:r>
            <a:br>
              <a:rPr lang="en-GB" altLang="en-US"/>
            </a:br>
            <a:r>
              <a:rPr lang="en-GB" altLang="en-US"/>
              <a:t>Structure</a:t>
            </a:r>
          </a:p>
        </p:txBody>
      </p:sp>
      <p:pic>
        <p:nvPicPr>
          <p:cNvPr id="188420" name="Picture 4">
            <a:extLst>
              <a:ext uri="{FF2B5EF4-FFF2-40B4-BE49-F238E27FC236}">
                <a16:creationId xmlns:a16="http://schemas.microsoft.com/office/drawing/2014/main" id="{1CD9BC0F-B328-C243-BB46-916258096C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76200"/>
            <a:ext cx="5421313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1FE3B2F1-B2B8-6248-91F0-9AF00BD77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Cache Coherence and </a:t>
            </a:r>
            <a:br>
              <a:rPr lang="en-US" altLang="en-US"/>
            </a:br>
            <a:r>
              <a:rPr lang="en-US" altLang="en-US"/>
              <a:t>MESI Protocol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5986CA8D-ED04-5345-86E7-B78D2981B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Problem - multiple copies of same data in different caches</a:t>
            </a:r>
          </a:p>
          <a:p>
            <a:r>
              <a:rPr lang="en-US" altLang="en-US"/>
              <a:t>Can result in an inconsistent view of memory</a:t>
            </a:r>
          </a:p>
          <a:p>
            <a:r>
              <a:rPr lang="en-US" altLang="en-US"/>
              <a:t>Write back policy can lead to inconsistency</a:t>
            </a:r>
          </a:p>
          <a:p>
            <a:r>
              <a:rPr lang="en-US" altLang="en-US"/>
              <a:t>Write through can also give problems unless caches monitor memory traffic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AF3EEEBF-4C41-EA41-B267-76995FE0D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Software Solutions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66886D3C-5662-C645-8A4B-9E5B7FEB32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Compiler and operating system deal with problem</a:t>
            </a:r>
          </a:p>
          <a:p>
            <a:r>
              <a:rPr lang="en-US" altLang="en-US"/>
              <a:t>Overhead transferred to compile time</a:t>
            </a:r>
          </a:p>
          <a:p>
            <a:r>
              <a:rPr lang="en-US" altLang="en-US"/>
              <a:t>Design complexity transferred from hardware to software</a:t>
            </a:r>
          </a:p>
          <a:p>
            <a:r>
              <a:rPr lang="en-US" altLang="en-US"/>
              <a:t>However, software tends to make conservative decisions</a:t>
            </a:r>
          </a:p>
          <a:p>
            <a:pPr lvl="1"/>
            <a:r>
              <a:rPr lang="en-US" altLang="en-US"/>
              <a:t>Inefficient cache utilization</a:t>
            </a:r>
          </a:p>
          <a:p>
            <a:r>
              <a:rPr lang="en-US" altLang="en-US"/>
              <a:t>Analyze code to determine safe periods for caching shared variables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F309863B-0988-6848-8D4B-DB6C76750E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Single Instruction, Single Data Stream - SISD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3E073F77-E8DD-7049-AFC7-08D17A281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Single processor</a:t>
            </a:r>
          </a:p>
          <a:p>
            <a:r>
              <a:rPr lang="en-US" altLang="en-US"/>
              <a:t>Single instruction stream</a:t>
            </a:r>
          </a:p>
          <a:p>
            <a:r>
              <a:rPr lang="en-US" altLang="en-US"/>
              <a:t>Data stored in single memory</a:t>
            </a:r>
          </a:p>
          <a:p>
            <a:r>
              <a:rPr lang="en-US" altLang="en-US"/>
              <a:t>Uni-processor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D1D7EC37-6538-2544-A1B4-B7483AF68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Hardware Solution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B2D189A8-C7E7-BE4C-BF09-EB5EB3B3A1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Cache coherence protocols</a:t>
            </a:r>
          </a:p>
          <a:p>
            <a:r>
              <a:rPr lang="en-US" altLang="en-US"/>
              <a:t>Dynamic recognition of potential problems</a:t>
            </a:r>
          </a:p>
          <a:p>
            <a:r>
              <a:rPr lang="en-US" altLang="en-US"/>
              <a:t>Run time</a:t>
            </a:r>
          </a:p>
          <a:p>
            <a:r>
              <a:rPr lang="en-US" altLang="en-US"/>
              <a:t>More efficient use of cache</a:t>
            </a:r>
          </a:p>
          <a:p>
            <a:r>
              <a:rPr lang="en-US" altLang="en-US"/>
              <a:t>Transparent to programmer</a:t>
            </a:r>
          </a:p>
          <a:p>
            <a:r>
              <a:rPr lang="en-US" altLang="en-US"/>
              <a:t>Directory protocols</a:t>
            </a:r>
          </a:p>
          <a:p>
            <a:r>
              <a:rPr lang="en-US" altLang="en-US"/>
              <a:t>Snoopy protocols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23D6E88-C7BA-B24D-B5D6-7A0940084D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Directory Protocols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B3C4833A-2D7B-654E-8647-B10296ED0A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Collect and maintain information about copies of data in cache</a:t>
            </a:r>
          </a:p>
          <a:p>
            <a:r>
              <a:rPr lang="en-US" altLang="en-US"/>
              <a:t>Directory stored in main memory</a:t>
            </a:r>
          </a:p>
          <a:p>
            <a:r>
              <a:rPr lang="en-US" altLang="en-US"/>
              <a:t>Requests are checked against directory</a:t>
            </a:r>
          </a:p>
          <a:p>
            <a:r>
              <a:rPr lang="en-US" altLang="en-US"/>
              <a:t>Appropriate transfers are performed</a:t>
            </a:r>
          </a:p>
          <a:p>
            <a:r>
              <a:rPr lang="en-US" altLang="en-US"/>
              <a:t>Creates central bottleneck</a:t>
            </a:r>
          </a:p>
          <a:p>
            <a:r>
              <a:rPr lang="en-US" altLang="en-US"/>
              <a:t>Effective in large scale systems with complex interconnection schemes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224EBF13-C126-894F-B114-5B52F9820B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Snoopy Protocols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3776F55B-8A30-E544-A4C8-6B90C2AA10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Distribute cache coherence responsibility among cache controllers</a:t>
            </a:r>
          </a:p>
          <a:p>
            <a:r>
              <a:rPr lang="en-US" altLang="en-US"/>
              <a:t>Cache recognizes that a line is shared</a:t>
            </a:r>
          </a:p>
          <a:p>
            <a:r>
              <a:rPr lang="en-US" altLang="en-US"/>
              <a:t>Updates announced to other caches</a:t>
            </a:r>
          </a:p>
          <a:p>
            <a:r>
              <a:rPr lang="en-US" altLang="en-US"/>
              <a:t>Suited to bus based multiprocessor</a:t>
            </a:r>
          </a:p>
          <a:p>
            <a:r>
              <a:rPr lang="en-US" altLang="en-US"/>
              <a:t>Increases bus traffic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B9E06842-2593-CE41-9596-06E82B742F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Write Invalidate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C1B7B188-52E7-3F4A-87EC-7914052520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Multiple readers, one writer</a:t>
            </a:r>
          </a:p>
          <a:p>
            <a:r>
              <a:rPr lang="en-US" altLang="en-US"/>
              <a:t>When a write is required, all other caches of the line are invalidated</a:t>
            </a:r>
          </a:p>
          <a:p>
            <a:r>
              <a:rPr lang="en-US" altLang="en-US"/>
              <a:t>Writing processor then has exclusive (cheap) access until line required by another processor</a:t>
            </a:r>
          </a:p>
          <a:p>
            <a:r>
              <a:rPr lang="en-US" altLang="en-US"/>
              <a:t>Used in Pentium II and PowerPC systems</a:t>
            </a:r>
          </a:p>
          <a:p>
            <a:r>
              <a:rPr lang="en-US" altLang="en-US"/>
              <a:t>State of every line is marked as modified, exclusive, shared or invalid</a:t>
            </a:r>
          </a:p>
          <a:p>
            <a:r>
              <a:rPr lang="en-US" altLang="en-US"/>
              <a:t>MESI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F2571BE5-9CA1-F24A-A8FE-52B6B4A0F5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Write Update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868DE8A1-4486-C342-B2DA-6C40368B8D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Multiple readers and writers</a:t>
            </a:r>
          </a:p>
          <a:p>
            <a:r>
              <a:rPr lang="en-US" altLang="en-US"/>
              <a:t>Updated word is distributed to all other processors</a:t>
            </a:r>
          </a:p>
          <a:p>
            <a:endParaRPr lang="en-US" altLang="en-US"/>
          </a:p>
          <a:p>
            <a:r>
              <a:rPr lang="en-US" altLang="en-US"/>
              <a:t>Some systems use an adaptive mixture of both solutions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0D26AC3E-BABC-FE48-9852-332CA6852E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MESI State Transition Diagram</a:t>
            </a:r>
          </a:p>
        </p:txBody>
      </p:sp>
      <p:pic>
        <p:nvPicPr>
          <p:cNvPr id="107526" name="Picture 6">
            <a:extLst>
              <a:ext uri="{FF2B5EF4-FFF2-40B4-BE49-F238E27FC236}">
                <a16:creationId xmlns:a16="http://schemas.microsoft.com/office/drawing/2014/main" id="{73474812-EA3C-B14A-BBDB-3C4530D85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43000"/>
            <a:ext cx="7461250" cy="560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8" name="Rectangle 8">
            <a:extLst>
              <a:ext uri="{FF2B5EF4-FFF2-40B4-BE49-F238E27FC236}">
                <a16:creationId xmlns:a16="http://schemas.microsoft.com/office/drawing/2014/main" id="{90C39815-3277-394A-83C0-A27DFC57F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Increasing Performance</a:t>
            </a:r>
          </a:p>
        </p:txBody>
      </p:sp>
      <p:sp>
        <p:nvSpPr>
          <p:cNvPr id="189449" name="Rectangle 9">
            <a:extLst>
              <a:ext uri="{FF2B5EF4-FFF2-40B4-BE49-F238E27FC236}">
                <a16:creationId xmlns:a16="http://schemas.microsoft.com/office/drawing/2014/main" id="{A21ADA69-11EF-3241-8ADD-3119954020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Processor performance can be measured by the rate at which it executes instructions</a:t>
            </a:r>
          </a:p>
          <a:p>
            <a:r>
              <a:rPr lang="en-GB" altLang="en-US"/>
              <a:t>MIPS rate = f * IPC</a:t>
            </a:r>
          </a:p>
          <a:p>
            <a:pPr lvl="1"/>
            <a:r>
              <a:rPr lang="en-GB" altLang="en-US"/>
              <a:t>f processor clock frequency, in MHz</a:t>
            </a:r>
          </a:p>
          <a:p>
            <a:pPr lvl="1"/>
            <a:r>
              <a:rPr lang="en-GB" altLang="en-US"/>
              <a:t>IPC is average instructions per cycle</a:t>
            </a:r>
          </a:p>
          <a:p>
            <a:r>
              <a:rPr lang="en-GB" altLang="en-US"/>
              <a:t>Increase performance by increasing clock frequency and increasing instructions that complete during cycle</a:t>
            </a:r>
          </a:p>
          <a:p>
            <a:r>
              <a:rPr lang="en-GB" altLang="en-US"/>
              <a:t>May be reaching limit</a:t>
            </a:r>
          </a:p>
          <a:p>
            <a:pPr lvl="1"/>
            <a:r>
              <a:rPr lang="en-GB" altLang="en-US"/>
              <a:t>Complexity </a:t>
            </a:r>
          </a:p>
          <a:p>
            <a:pPr lvl="1"/>
            <a:r>
              <a:rPr lang="en-GB" altLang="en-US"/>
              <a:t>Power consumption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Rectangle 4">
            <a:extLst>
              <a:ext uri="{FF2B5EF4-FFF2-40B4-BE49-F238E27FC236}">
                <a16:creationId xmlns:a16="http://schemas.microsoft.com/office/drawing/2014/main" id="{1FD76F06-5778-CB4A-8521-B62D8DA236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Multithreading and Chip Multiprocessors</a:t>
            </a:r>
          </a:p>
        </p:txBody>
      </p:sp>
      <p:sp>
        <p:nvSpPr>
          <p:cNvPr id="190469" name="Rectangle 5">
            <a:extLst>
              <a:ext uri="{FF2B5EF4-FFF2-40B4-BE49-F238E27FC236}">
                <a16:creationId xmlns:a16="http://schemas.microsoft.com/office/drawing/2014/main" id="{B0CE4774-E759-8A43-82C5-40039AB301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Instruction stream divided into smaller streams (threads)</a:t>
            </a:r>
          </a:p>
          <a:p>
            <a:r>
              <a:rPr lang="en-GB" altLang="en-US"/>
              <a:t>Executed in parallel</a:t>
            </a:r>
          </a:p>
          <a:p>
            <a:r>
              <a:rPr lang="en-GB" altLang="en-US"/>
              <a:t>Wide variety of multithreading designs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4" name="Rectangle 6">
            <a:extLst>
              <a:ext uri="{FF2B5EF4-FFF2-40B4-BE49-F238E27FC236}">
                <a16:creationId xmlns:a16="http://schemas.microsoft.com/office/drawing/2014/main" id="{EFF24EFB-F6A8-A54B-BE1E-C5084F8A2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Definitions of Threads and Processes</a:t>
            </a:r>
          </a:p>
        </p:txBody>
      </p:sp>
      <p:sp>
        <p:nvSpPr>
          <p:cNvPr id="191495" name="Rectangle 7">
            <a:extLst>
              <a:ext uri="{FF2B5EF4-FFF2-40B4-BE49-F238E27FC236}">
                <a16:creationId xmlns:a16="http://schemas.microsoft.com/office/drawing/2014/main" id="{ADB1E9F9-2FDF-6846-96DA-EE659671B5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Thread in multithreaded processors may or may not be same as software threads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Process: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An instance of program running on computer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Resource ownership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Virtual address space to hold process image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Scheduling/execution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Process switch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Thread: dispatchable unit of work within process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Includes processor context (which includes the program counter and stack pointer) and data area for stack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Thread executes sequentially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Interruptible: processor can turn to another thread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Thread switch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Switching processor between threads within same process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Typically less costly than process switch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Rectangle 6">
            <a:extLst>
              <a:ext uri="{FF2B5EF4-FFF2-40B4-BE49-F238E27FC236}">
                <a16:creationId xmlns:a16="http://schemas.microsoft.com/office/drawing/2014/main" id="{E6BBE670-6C41-CC4D-BE12-6E457EB784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Implicit and Explicit Multithreading</a:t>
            </a:r>
          </a:p>
        </p:txBody>
      </p:sp>
      <p:sp>
        <p:nvSpPr>
          <p:cNvPr id="192519" name="Rectangle 7">
            <a:extLst>
              <a:ext uri="{FF2B5EF4-FFF2-40B4-BE49-F238E27FC236}">
                <a16:creationId xmlns:a16="http://schemas.microsoft.com/office/drawing/2014/main" id="{7A3B35E2-6937-0C43-8CB6-3FF7E4BDDF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All commercial processors and most experimental ones use explicit multithreading</a:t>
            </a:r>
          </a:p>
          <a:p>
            <a:pPr lvl="1"/>
            <a:r>
              <a:rPr lang="en-GB" altLang="en-US"/>
              <a:t>Concurrently execute instructions from different explicit threads</a:t>
            </a:r>
          </a:p>
          <a:p>
            <a:pPr lvl="1"/>
            <a:r>
              <a:rPr lang="en-GB" altLang="en-US"/>
              <a:t>Interleave instructions from different threads on shared pipelines or parallel execution on parallel pipelines</a:t>
            </a:r>
          </a:p>
          <a:p>
            <a:r>
              <a:rPr lang="en-GB" altLang="en-US"/>
              <a:t>Implicit multithreading is concurrent execution of multiple threads extracted from single sequential program</a:t>
            </a:r>
          </a:p>
          <a:p>
            <a:pPr lvl="1"/>
            <a:r>
              <a:rPr lang="en-GB" altLang="en-US"/>
              <a:t>Implicit threads defined statically by compiler or dynamically by hardware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185B5F3A-546A-EE49-9688-4FA7106E8E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Single Instruction, Multiple Data Stream - SIMD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45B722FA-5632-FB4B-96BE-68AC8CFADE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Single machine instruction </a:t>
            </a:r>
          </a:p>
          <a:p>
            <a:r>
              <a:rPr lang="en-US" altLang="en-US"/>
              <a:t>Controls simultaneous execution</a:t>
            </a:r>
          </a:p>
          <a:p>
            <a:r>
              <a:rPr lang="en-US" altLang="en-US"/>
              <a:t>Number of processing elements</a:t>
            </a:r>
          </a:p>
          <a:p>
            <a:r>
              <a:rPr lang="en-US" altLang="en-US"/>
              <a:t>Lockstep basis</a:t>
            </a:r>
          </a:p>
          <a:p>
            <a:r>
              <a:rPr lang="en-US" altLang="en-US"/>
              <a:t>Each processing element has associated data memory</a:t>
            </a:r>
          </a:p>
          <a:p>
            <a:r>
              <a:rPr lang="en-US" altLang="en-US"/>
              <a:t>Each instruction executed on different set of data by different processors</a:t>
            </a:r>
          </a:p>
          <a:p>
            <a:r>
              <a:rPr lang="en-US" altLang="en-US"/>
              <a:t>Vector and array processors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4" name="Rectangle 8">
            <a:extLst>
              <a:ext uri="{FF2B5EF4-FFF2-40B4-BE49-F238E27FC236}">
                <a16:creationId xmlns:a16="http://schemas.microsoft.com/office/drawing/2014/main" id="{F3BD5FE5-7B91-AB4B-8830-D92454CA4E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Approaches to Explicit Multithreading</a:t>
            </a:r>
          </a:p>
        </p:txBody>
      </p:sp>
      <p:sp>
        <p:nvSpPr>
          <p:cNvPr id="193545" name="Rectangle 9">
            <a:extLst>
              <a:ext uri="{FF2B5EF4-FFF2-40B4-BE49-F238E27FC236}">
                <a16:creationId xmlns:a16="http://schemas.microsoft.com/office/drawing/2014/main" id="{A0B5E030-31F9-DB48-A4AD-B4C91DDAA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Interleaved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Fine-grained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Processor deals with two or more thread contexts at a time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Switching thread at each clock cycle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If thread is blocked it is skipped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Blocked 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Coarse-grained 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Thread executed until event causes delay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E.g.Cache miss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Effective on in-order processor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Avoids pipeline stall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Simultaneous (SMT)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Instructions simultaneously issued from multiple threads to execution units of superscalar processor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Chip multiprocessing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Processor is replicated on a single chip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Each processor handles separate threads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Rectangle 4">
            <a:extLst>
              <a:ext uri="{FF2B5EF4-FFF2-40B4-BE49-F238E27FC236}">
                <a16:creationId xmlns:a16="http://schemas.microsoft.com/office/drawing/2014/main" id="{9C82931A-CB7E-4B4B-8E65-BC18A57118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Scalar Processor Approaches</a:t>
            </a:r>
          </a:p>
        </p:txBody>
      </p:sp>
      <p:sp>
        <p:nvSpPr>
          <p:cNvPr id="194565" name="Rectangle 5">
            <a:extLst>
              <a:ext uri="{FF2B5EF4-FFF2-40B4-BE49-F238E27FC236}">
                <a16:creationId xmlns:a16="http://schemas.microsoft.com/office/drawing/2014/main" id="{72444D88-0999-5E4C-ABF6-98E1E0AF99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Single-threaded scalar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Simple pipeline 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No multithreading</a:t>
            </a:r>
          </a:p>
          <a:p>
            <a:pPr>
              <a:lnSpc>
                <a:spcPct val="90000"/>
              </a:lnSpc>
            </a:pPr>
            <a:r>
              <a:rPr lang="en-GB" altLang="en-US"/>
              <a:t>Interleaved multithreaded scalar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Easiest multithreading to implement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Switch threads at each clock cycle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Pipeline stages kept close to fully occupied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Hardware needs to switch thread context between cycles</a:t>
            </a:r>
          </a:p>
          <a:p>
            <a:pPr>
              <a:lnSpc>
                <a:spcPct val="90000"/>
              </a:lnSpc>
            </a:pPr>
            <a:r>
              <a:rPr lang="en-GB" altLang="en-US"/>
              <a:t>Blocked multithreaded scalar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Thread executed until latency event occurs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Would stop pipeline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Processor switches to another thread</a:t>
            </a:r>
          </a:p>
          <a:p>
            <a:pPr>
              <a:lnSpc>
                <a:spcPct val="90000"/>
              </a:lnSpc>
            </a:pPr>
            <a:endParaRPr lang="en-GB" alt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>
            <a:extLst>
              <a:ext uri="{FF2B5EF4-FFF2-40B4-BE49-F238E27FC236}">
                <a16:creationId xmlns:a16="http://schemas.microsoft.com/office/drawing/2014/main" id="{1C31F395-BF10-D546-B190-87996FD3E9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Scalar Diagrams</a:t>
            </a:r>
          </a:p>
        </p:txBody>
      </p:sp>
      <p:pic>
        <p:nvPicPr>
          <p:cNvPr id="199684" name="Picture 4">
            <a:extLst>
              <a:ext uri="{FF2B5EF4-FFF2-40B4-BE49-F238E27FC236}">
                <a16:creationId xmlns:a16="http://schemas.microsoft.com/office/drawing/2014/main" id="{C76458B0-072B-CD42-8068-514F321A5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816100"/>
            <a:ext cx="5618163" cy="389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8" name="Rectangle 4">
            <a:extLst>
              <a:ext uri="{FF2B5EF4-FFF2-40B4-BE49-F238E27FC236}">
                <a16:creationId xmlns:a16="http://schemas.microsoft.com/office/drawing/2014/main" id="{2E63089A-3CDB-8D4F-BEE7-4E7A4A611D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Multiple Instruction Issue Processors (1)</a:t>
            </a:r>
          </a:p>
        </p:txBody>
      </p:sp>
      <p:sp>
        <p:nvSpPr>
          <p:cNvPr id="195589" name="Rectangle 5">
            <a:extLst>
              <a:ext uri="{FF2B5EF4-FFF2-40B4-BE49-F238E27FC236}">
                <a16:creationId xmlns:a16="http://schemas.microsoft.com/office/drawing/2014/main" id="{DDDBB7E7-9EDC-EF4B-B1CB-F5302FF96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9900" y="1066800"/>
            <a:ext cx="8178800" cy="5638800"/>
          </a:xfrm>
        </p:spPr>
        <p:txBody>
          <a:bodyPr/>
          <a:lstStyle/>
          <a:p>
            <a:r>
              <a:rPr lang="en-GB" altLang="en-US" sz="2400"/>
              <a:t>Superscalar</a:t>
            </a:r>
          </a:p>
          <a:p>
            <a:pPr lvl="1"/>
            <a:r>
              <a:rPr lang="en-GB" altLang="en-US" sz="2000"/>
              <a:t>No multithreading</a:t>
            </a:r>
          </a:p>
          <a:p>
            <a:r>
              <a:rPr lang="en-GB" altLang="en-US" sz="2400"/>
              <a:t>Interleaved multithreading superscalar:</a:t>
            </a:r>
          </a:p>
          <a:p>
            <a:pPr lvl="1"/>
            <a:r>
              <a:rPr lang="en-GB" altLang="en-US" sz="2000"/>
              <a:t>Each cycle, as many instructions as possible issued from single thread</a:t>
            </a:r>
          </a:p>
          <a:p>
            <a:pPr lvl="1"/>
            <a:r>
              <a:rPr lang="en-GB" altLang="en-US" sz="2000"/>
              <a:t>Delays due to thread switches eliminated</a:t>
            </a:r>
          </a:p>
          <a:p>
            <a:pPr lvl="1"/>
            <a:r>
              <a:rPr lang="en-GB" altLang="en-US" sz="2000"/>
              <a:t>Number of instructions issued in cycle limited by dependencies</a:t>
            </a:r>
          </a:p>
          <a:p>
            <a:r>
              <a:rPr lang="en-GB" altLang="en-US" sz="2400"/>
              <a:t>Blocked multithreaded superscalar</a:t>
            </a:r>
          </a:p>
          <a:p>
            <a:pPr lvl="1"/>
            <a:r>
              <a:rPr lang="en-GB" altLang="en-US" sz="2000"/>
              <a:t>Instructions from one thread</a:t>
            </a:r>
          </a:p>
          <a:p>
            <a:pPr lvl="1"/>
            <a:r>
              <a:rPr lang="en-GB" altLang="en-US" sz="2000"/>
              <a:t>Blocked multithreading used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8224C3CA-96AD-BF4C-9B5A-9BEFC99011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Multiple Instruction Issue Diagram (1)</a:t>
            </a:r>
          </a:p>
        </p:txBody>
      </p:sp>
      <p:pic>
        <p:nvPicPr>
          <p:cNvPr id="201732" name="Picture 4">
            <a:extLst>
              <a:ext uri="{FF2B5EF4-FFF2-40B4-BE49-F238E27FC236}">
                <a16:creationId xmlns:a16="http://schemas.microsoft.com/office/drawing/2014/main" id="{51E651BD-932B-D743-82CF-3B3A53A52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66900"/>
            <a:ext cx="5843588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>
            <a:extLst>
              <a:ext uri="{FF2B5EF4-FFF2-40B4-BE49-F238E27FC236}">
                <a16:creationId xmlns:a16="http://schemas.microsoft.com/office/drawing/2014/main" id="{8115E5E5-D1C5-9548-8C02-46ECAE8BC6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Multiple Instruction Issue Processors (2)</a:t>
            </a:r>
          </a:p>
        </p:txBody>
      </p:sp>
      <p:sp>
        <p:nvSpPr>
          <p:cNvPr id="196613" name="Rectangle 5">
            <a:extLst>
              <a:ext uri="{FF2B5EF4-FFF2-40B4-BE49-F238E27FC236}">
                <a16:creationId xmlns:a16="http://schemas.microsoft.com/office/drawing/2014/main" id="{DA3E0068-7A3A-304B-A9E4-1D0AABCE5A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Very long instruction word (VLIW)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E.g. IA-64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Multiple instructions in single word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Typically constructed by compiler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Operations that may be executed in parallel in same word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May pad with no-ops</a:t>
            </a:r>
          </a:p>
          <a:p>
            <a:pPr>
              <a:lnSpc>
                <a:spcPct val="90000"/>
              </a:lnSpc>
            </a:pPr>
            <a:r>
              <a:rPr lang="en-GB" altLang="en-US"/>
              <a:t>Interleaved multithreading VLIW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Similar efficiencies to interleaved multithreading on superscalar architecture</a:t>
            </a:r>
          </a:p>
          <a:p>
            <a:pPr>
              <a:lnSpc>
                <a:spcPct val="90000"/>
              </a:lnSpc>
            </a:pPr>
            <a:r>
              <a:rPr lang="en-GB" altLang="en-US"/>
              <a:t>Blocked multithreaded VLIW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Similar efficiencies to blocked multithreading on superscalar architecture</a:t>
            </a:r>
          </a:p>
          <a:p>
            <a:pPr>
              <a:lnSpc>
                <a:spcPct val="90000"/>
              </a:lnSpc>
            </a:pPr>
            <a:endParaRPr lang="en-GB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>
            <a:extLst>
              <a:ext uri="{FF2B5EF4-FFF2-40B4-BE49-F238E27FC236}">
                <a16:creationId xmlns:a16="http://schemas.microsoft.com/office/drawing/2014/main" id="{A849DCAF-92BA-DE43-B230-43E79BD3A0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Multiple Instruction Issue Diagram (2)</a:t>
            </a:r>
          </a:p>
        </p:txBody>
      </p:sp>
      <p:pic>
        <p:nvPicPr>
          <p:cNvPr id="203780" name="Picture 4">
            <a:extLst>
              <a:ext uri="{FF2B5EF4-FFF2-40B4-BE49-F238E27FC236}">
                <a16:creationId xmlns:a16="http://schemas.microsoft.com/office/drawing/2014/main" id="{28390E27-9412-BB47-B1DB-E62930CE4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22438"/>
            <a:ext cx="6110288" cy="384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8" name="Rectangle 6">
            <a:extLst>
              <a:ext uri="{FF2B5EF4-FFF2-40B4-BE49-F238E27FC236}">
                <a16:creationId xmlns:a16="http://schemas.microsoft.com/office/drawing/2014/main" id="{E8C1FF6B-F381-8645-8B3B-39E15D005B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Parallel, Simultaneous</a:t>
            </a:r>
            <a:br>
              <a:rPr lang="en-GB" altLang="en-US"/>
            </a:br>
            <a:r>
              <a:rPr lang="en-GB" altLang="en-US"/>
              <a:t>Execution of Multiple Threads</a:t>
            </a:r>
          </a:p>
        </p:txBody>
      </p:sp>
      <p:sp>
        <p:nvSpPr>
          <p:cNvPr id="197639" name="Rectangle 7">
            <a:extLst>
              <a:ext uri="{FF2B5EF4-FFF2-40B4-BE49-F238E27FC236}">
                <a16:creationId xmlns:a16="http://schemas.microsoft.com/office/drawing/2014/main" id="{E3DB918A-BC0E-5C42-8587-7E54308D61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Simultaneous multithreading</a:t>
            </a:r>
          </a:p>
          <a:p>
            <a:pPr lvl="1"/>
            <a:r>
              <a:rPr lang="en-GB" altLang="en-US"/>
              <a:t>Issue multiple instructions at a time</a:t>
            </a:r>
          </a:p>
          <a:p>
            <a:pPr lvl="1"/>
            <a:r>
              <a:rPr lang="en-GB" altLang="en-US"/>
              <a:t>One thread may fill all horizontal slots</a:t>
            </a:r>
          </a:p>
          <a:p>
            <a:pPr lvl="1"/>
            <a:r>
              <a:rPr lang="en-GB" altLang="en-US"/>
              <a:t>Instructions from two or more threads may be issued</a:t>
            </a:r>
          </a:p>
          <a:p>
            <a:pPr lvl="1"/>
            <a:r>
              <a:rPr lang="en-GB" altLang="en-US"/>
              <a:t>With enough threads, can issue maximum number of instructions on each cycle</a:t>
            </a:r>
          </a:p>
          <a:p>
            <a:r>
              <a:rPr lang="en-GB" altLang="en-US"/>
              <a:t>Chip multiprocessor</a:t>
            </a:r>
          </a:p>
          <a:p>
            <a:pPr lvl="1"/>
            <a:r>
              <a:rPr lang="en-GB" altLang="en-US"/>
              <a:t>Multiple processors</a:t>
            </a:r>
          </a:p>
          <a:p>
            <a:pPr lvl="1"/>
            <a:r>
              <a:rPr lang="en-GB" altLang="en-US"/>
              <a:t>Each has two-issue superscalar processor</a:t>
            </a:r>
          </a:p>
          <a:p>
            <a:pPr lvl="1"/>
            <a:r>
              <a:rPr lang="en-GB" altLang="en-US"/>
              <a:t>Each processor is assigned thread</a:t>
            </a:r>
          </a:p>
          <a:p>
            <a:pPr lvl="2"/>
            <a:r>
              <a:rPr lang="en-GB" altLang="en-US"/>
              <a:t>Can issue up to two instructions per cycle per thread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6CE5AD76-9034-6A43-9642-B985CDAE12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Parallel Diagram</a:t>
            </a:r>
          </a:p>
        </p:txBody>
      </p:sp>
      <p:pic>
        <p:nvPicPr>
          <p:cNvPr id="198660" name="Picture 4">
            <a:extLst>
              <a:ext uri="{FF2B5EF4-FFF2-40B4-BE49-F238E27FC236}">
                <a16:creationId xmlns:a16="http://schemas.microsoft.com/office/drawing/2014/main" id="{E3B527BE-CE39-4949-A38F-3E68F12AE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36738"/>
            <a:ext cx="5532438" cy="380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6" name="Rectangle 6">
            <a:extLst>
              <a:ext uri="{FF2B5EF4-FFF2-40B4-BE49-F238E27FC236}">
                <a16:creationId xmlns:a16="http://schemas.microsoft.com/office/drawing/2014/main" id="{DF373210-4A8D-4946-A1DC-824B5F215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Examples</a:t>
            </a:r>
          </a:p>
        </p:txBody>
      </p:sp>
      <p:sp>
        <p:nvSpPr>
          <p:cNvPr id="204807" name="Rectangle 7">
            <a:extLst>
              <a:ext uri="{FF2B5EF4-FFF2-40B4-BE49-F238E27FC236}">
                <a16:creationId xmlns:a16="http://schemas.microsoft.com/office/drawing/2014/main" id="{35BA625B-F3A3-F848-953F-BD9B7C486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Some Pentium 4</a:t>
            </a:r>
          </a:p>
          <a:p>
            <a:pPr lvl="1"/>
            <a:r>
              <a:rPr lang="en-GB" altLang="en-US"/>
              <a:t>Intel calls  it hyperthreading</a:t>
            </a:r>
          </a:p>
          <a:p>
            <a:pPr lvl="1"/>
            <a:r>
              <a:rPr lang="en-GB" altLang="en-US"/>
              <a:t>SMT with support for two threads</a:t>
            </a:r>
          </a:p>
          <a:p>
            <a:pPr lvl="1"/>
            <a:r>
              <a:rPr lang="en-GB" altLang="en-US"/>
              <a:t>Single multithreaded processor, logically two processors</a:t>
            </a:r>
          </a:p>
          <a:p>
            <a:r>
              <a:rPr lang="en-GB" altLang="en-US"/>
              <a:t>IBM Power5 </a:t>
            </a:r>
          </a:p>
          <a:p>
            <a:pPr lvl="1"/>
            <a:r>
              <a:rPr lang="en-GB" altLang="en-US"/>
              <a:t>High-end PowerPC</a:t>
            </a:r>
          </a:p>
          <a:p>
            <a:pPr lvl="1"/>
            <a:r>
              <a:rPr lang="en-GB" altLang="en-US"/>
              <a:t>Combines chip multiprocessing with SMT</a:t>
            </a:r>
          </a:p>
          <a:p>
            <a:pPr lvl="1"/>
            <a:r>
              <a:rPr lang="en-GB" altLang="en-US"/>
              <a:t>Chip has two separate processors</a:t>
            </a:r>
          </a:p>
          <a:p>
            <a:pPr lvl="1"/>
            <a:r>
              <a:rPr lang="en-GB" altLang="en-US"/>
              <a:t>Each supporting two threads concurrently using SMT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CB7CE7AC-B51A-104A-8526-3E88230AF3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Multiple Instruction, Single Data Stream - MISD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A2E2927C-510C-4942-9A05-AEF3AFD766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Sequence of data</a:t>
            </a:r>
          </a:p>
          <a:p>
            <a:r>
              <a:rPr lang="en-US" altLang="en-US"/>
              <a:t>Transmitted to set of processors</a:t>
            </a:r>
          </a:p>
          <a:p>
            <a:r>
              <a:rPr lang="en-US" altLang="en-US"/>
              <a:t>Each processor executes different instruction sequence</a:t>
            </a:r>
          </a:p>
          <a:p>
            <a:r>
              <a:rPr lang="en-US" altLang="en-US"/>
              <a:t>Never been implemented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>
            <a:extLst>
              <a:ext uri="{FF2B5EF4-FFF2-40B4-BE49-F238E27FC236}">
                <a16:creationId xmlns:a16="http://schemas.microsoft.com/office/drawing/2014/main" id="{4FCCFACD-155C-344B-B5D5-CEAA8D103B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Power5 Instruction Data Flow</a:t>
            </a:r>
          </a:p>
        </p:txBody>
      </p:sp>
      <p:pic>
        <p:nvPicPr>
          <p:cNvPr id="205828" name="Picture 4">
            <a:extLst>
              <a:ext uri="{FF2B5EF4-FFF2-40B4-BE49-F238E27FC236}">
                <a16:creationId xmlns:a16="http://schemas.microsoft.com/office/drawing/2014/main" id="{D938B919-B1F5-7443-BBB4-FBB50A4F9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8915400" cy="459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03A5B059-CC17-AD47-876A-3E629105F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Clusters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8FB16387-4AEF-1C40-B8CE-23118978D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Alternative to SMP</a:t>
            </a:r>
          </a:p>
          <a:p>
            <a:r>
              <a:rPr lang="en-US" altLang="en-US"/>
              <a:t>High performance</a:t>
            </a:r>
          </a:p>
          <a:p>
            <a:r>
              <a:rPr lang="en-US" altLang="en-US"/>
              <a:t>High availability</a:t>
            </a:r>
          </a:p>
          <a:p>
            <a:r>
              <a:rPr lang="en-US" altLang="en-US"/>
              <a:t>Server applications</a:t>
            </a:r>
          </a:p>
          <a:p>
            <a:endParaRPr lang="en-US" altLang="en-US"/>
          </a:p>
          <a:p>
            <a:r>
              <a:rPr lang="en-US" altLang="en-US"/>
              <a:t>A group of interconnected whole computers</a:t>
            </a:r>
          </a:p>
          <a:p>
            <a:r>
              <a:rPr lang="en-US" altLang="en-US"/>
              <a:t>Working together as unified resource</a:t>
            </a:r>
          </a:p>
          <a:p>
            <a:r>
              <a:rPr lang="en-US" altLang="en-US"/>
              <a:t>Illusion of being one machine</a:t>
            </a:r>
          </a:p>
          <a:p>
            <a:r>
              <a:rPr lang="en-US" altLang="en-US"/>
              <a:t>Each computer called a node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65580820-2926-1A40-8829-4431B6445F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Cluster Benefits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1F3FC191-120D-2845-A592-79005B862E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Absolute scalability</a:t>
            </a:r>
          </a:p>
          <a:p>
            <a:r>
              <a:rPr lang="en-US" altLang="en-US"/>
              <a:t>Incremental scalability</a:t>
            </a:r>
          </a:p>
          <a:p>
            <a:r>
              <a:rPr lang="en-US" altLang="en-US"/>
              <a:t>High availability</a:t>
            </a:r>
          </a:p>
          <a:p>
            <a:r>
              <a:rPr lang="en-US" altLang="en-US"/>
              <a:t>Superior price/performance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36ADD638-D3A0-2543-8CE2-CDA03ABBF1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Cluster Configurations - Standby Server, No Shared Disk</a:t>
            </a:r>
          </a:p>
        </p:txBody>
      </p:sp>
      <p:pic>
        <p:nvPicPr>
          <p:cNvPr id="110596" name="Picture 4">
            <a:extLst>
              <a:ext uri="{FF2B5EF4-FFF2-40B4-BE49-F238E27FC236}">
                <a16:creationId xmlns:a16="http://schemas.microsoft.com/office/drawing/2014/main" id="{4F77E005-778D-BB43-8858-E4B0B3665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307"/>
          <a:stretch>
            <a:fillRect/>
          </a:stretch>
        </p:blipFill>
        <p:spPr bwMode="auto">
          <a:xfrm>
            <a:off x="762000" y="2074863"/>
            <a:ext cx="7696200" cy="341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440E7F52-042C-524E-8ABF-5FA1088D39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Cluster Configurations - </a:t>
            </a:r>
            <a:br>
              <a:rPr lang="en-US" altLang="en-US"/>
            </a:br>
            <a:r>
              <a:rPr lang="en-US" altLang="en-US"/>
              <a:t>Shared Disk</a:t>
            </a:r>
          </a:p>
        </p:txBody>
      </p:sp>
      <p:pic>
        <p:nvPicPr>
          <p:cNvPr id="111620" name="Picture 4">
            <a:extLst>
              <a:ext uri="{FF2B5EF4-FFF2-40B4-BE49-F238E27FC236}">
                <a16:creationId xmlns:a16="http://schemas.microsoft.com/office/drawing/2014/main" id="{56F1F5BB-0B4F-2148-B74E-513D5922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86" b="19835"/>
          <a:stretch>
            <a:fillRect/>
          </a:stretch>
        </p:blipFill>
        <p:spPr bwMode="auto">
          <a:xfrm>
            <a:off x="609600" y="2012950"/>
            <a:ext cx="7543800" cy="354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2D7026A3-3834-F140-8273-51D4EC52F7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Operating Systems Design Issues</a:t>
            </a:r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5AE40DCF-E61C-C044-8320-220636B389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Failure Management</a:t>
            </a:r>
          </a:p>
          <a:p>
            <a:pPr lvl="1"/>
            <a:r>
              <a:rPr lang="en-GB" altLang="en-US" sz="2000"/>
              <a:t>High availability</a:t>
            </a:r>
          </a:p>
          <a:p>
            <a:pPr lvl="1"/>
            <a:r>
              <a:rPr lang="en-GB" altLang="en-US" sz="2000"/>
              <a:t>Fault tolerant</a:t>
            </a:r>
          </a:p>
          <a:p>
            <a:pPr lvl="1"/>
            <a:r>
              <a:rPr lang="en-GB" altLang="en-US" sz="2000"/>
              <a:t>Failover</a:t>
            </a:r>
          </a:p>
          <a:p>
            <a:pPr lvl="2"/>
            <a:r>
              <a:rPr lang="en-GB" altLang="en-US" sz="1800"/>
              <a:t>Switching applications &amp; data from failed system to alternative within cluster</a:t>
            </a:r>
          </a:p>
          <a:p>
            <a:pPr lvl="1"/>
            <a:r>
              <a:rPr lang="en-GB" altLang="en-US" sz="2000"/>
              <a:t>Failback</a:t>
            </a:r>
          </a:p>
          <a:p>
            <a:pPr lvl="2"/>
            <a:r>
              <a:rPr lang="en-GB" altLang="en-US" sz="1800"/>
              <a:t>Restoration of applications and data to original system</a:t>
            </a:r>
          </a:p>
          <a:p>
            <a:pPr lvl="2"/>
            <a:r>
              <a:rPr lang="en-GB" altLang="en-US" sz="1800"/>
              <a:t>After problem is fixed</a:t>
            </a:r>
          </a:p>
          <a:p>
            <a:r>
              <a:rPr lang="en-GB" altLang="en-US" sz="2400"/>
              <a:t>Load balancing</a:t>
            </a:r>
          </a:p>
          <a:p>
            <a:pPr lvl="1"/>
            <a:r>
              <a:rPr lang="en-GB" altLang="en-US" sz="2000"/>
              <a:t>Incremental scalability</a:t>
            </a:r>
          </a:p>
          <a:p>
            <a:pPr lvl="1"/>
            <a:r>
              <a:rPr lang="en-GB" altLang="en-US" sz="2000"/>
              <a:t>Automatically include new computers in scheduling</a:t>
            </a:r>
          </a:p>
          <a:p>
            <a:pPr lvl="1"/>
            <a:r>
              <a:rPr lang="en-GB" altLang="en-US" sz="2000"/>
              <a:t>Middleware needs to recognise that processes may switch between machines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8CBB481C-1311-214C-BF42-A0548D825B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Parallelizing</a:t>
            </a: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998FFC31-AF88-0044-8965-417345268C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Single application executing in parallel on a number of machines in cluster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Complier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Determines at compile time which parts can be executed in parallel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Split off for different computers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Application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Application written from scratch to be parallel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Message passing to move data between nodes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Hard to program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Best end result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Parametric computing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If a problem is repeated execution of algorithm on different sets of data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e.g. simulation using different scenarios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Needs effective tools to organize and run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2F850162-8DD7-8B48-9CF4-AA8C2B86A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Cluster Computer Architecture</a:t>
            </a:r>
          </a:p>
        </p:txBody>
      </p:sp>
      <p:pic>
        <p:nvPicPr>
          <p:cNvPr id="159749" name="Picture 5">
            <a:extLst>
              <a:ext uri="{FF2B5EF4-FFF2-40B4-BE49-F238E27FC236}">
                <a16:creationId xmlns:a16="http://schemas.microsoft.com/office/drawing/2014/main" id="{CFBB1D9D-FFB3-DE4B-B81F-40AA9A58F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8542338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45B49E6E-34FE-6345-821B-4E5BA02E2D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Cluster Middleware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158EDC12-A3EA-9F46-B015-FB64D2DE84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Unified image to user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Single system image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Single point of entry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Single file hierarchy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Single control point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Single virtual networking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Single memory space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Single job management system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Single user interface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Single I/O space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Single process space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Checkpointing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Process migration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>
            <a:extLst>
              <a:ext uri="{FF2B5EF4-FFF2-40B4-BE49-F238E27FC236}">
                <a16:creationId xmlns:a16="http://schemas.microsoft.com/office/drawing/2014/main" id="{D2F42EBA-2138-D448-9A0F-75692A3A50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Blade Servers</a:t>
            </a:r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1A5CEACD-FAB8-4A46-B173-B867776604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Common implementation of cluster</a:t>
            </a:r>
          </a:p>
          <a:p>
            <a:r>
              <a:rPr lang="en-GB" altLang="en-US"/>
              <a:t>Server houses multiple server modules (blades) in single chassis</a:t>
            </a:r>
          </a:p>
          <a:p>
            <a:pPr lvl="1"/>
            <a:r>
              <a:rPr lang="en-GB" altLang="en-US"/>
              <a:t>Save space</a:t>
            </a:r>
          </a:p>
          <a:p>
            <a:pPr lvl="1"/>
            <a:r>
              <a:rPr lang="en-GB" altLang="en-US"/>
              <a:t>Improve system management</a:t>
            </a:r>
          </a:p>
          <a:p>
            <a:pPr lvl="1"/>
            <a:r>
              <a:rPr lang="en-GB" altLang="en-US"/>
              <a:t>Chassis provides power supply</a:t>
            </a:r>
          </a:p>
          <a:p>
            <a:pPr lvl="1"/>
            <a:r>
              <a:rPr lang="en-GB" altLang="en-US"/>
              <a:t>Each blade has processor, memory, disk</a:t>
            </a:r>
          </a:p>
          <a:p>
            <a:pPr>
              <a:buFontTx/>
              <a:buNone/>
            </a:pPr>
            <a:endParaRPr lang="en-GB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A52B6C3F-8BC2-D849-A367-B619D2CFC0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Multiple Instruction, Multiple Data Stream- MIMD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00D6C0AF-FA19-054A-8462-B8FD55D1C2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Set of processors</a:t>
            </a:r>
          </a:p>
          <a:p>
            <a:r>
              <a:rPr lang="en-US" altLang="en-US"/>
              <a:t>Simultaneously execute different instruction sequences</a:t>
            </a:r>
          </a:p>
          <a:p>
            <a:r>
              <a:rPr lang="en-US" altLang="en-US"/>
              <a:t>Different sets of data</a:t>
            </a:r>
          </a:p>
          <a:p>
            <a:r>
              <a:rPr lang="en-US" altLang="en-US"/>
              <a:t>SMPs, clusters and NUMA systems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8A851526-0986-4042-99E2-23C241970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/>
              <a:t>Example 100-Gbps Ethernet Configuration for Massive Blade Server Site</a:t>
            </a:r>
          </a:p>
        </p:txBody>
      </p:sp>
      <p:pic>
        <p:nvPicPr>
          <p:cNvPr id="208900" name="Picture 4">
            <a:extLst>
              <a:ext uri="{FF2B5EF4-FFF2-40B4-BE49-F238E27FC236}">
                <a16:creationId xmlns:a16="http://schemas.microsoft.com/office/drawing/2014/main" id="{E45E7A26-28DD-2643-BEC2-D61E55CB8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128713"/>
            <a:ext cx="7112000" cy="568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F155B263-BEA1-5E4E-BE90-5F4CD0A582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Cluster v. SMP</a:t>
            </a:r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1E09ECD0-86A9-5643-BCCF-B815AC890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Both provide multiprocessor support to high demand applications.</a:t>
            </a:r>
          </a:p>
          <a:p>
            <a:pPr>
              <a:lnSpc>
                <a:spcPct val="90000"/>
              </a:lnSpc>
            </a:pPr>
            <a:r>
              <a:rPr lang="en-GB" altLang="en-US"/>
              <a:t>Both available commercially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SMP for longer</a:t>
            </a:r>
          </a:p>
          <a:p>
            <a:pPr>
              <a:lnSpc>
                <a:spcPct val="90000"/>
              </a:lnSpc>
            </a:pPr>
            <a:r>
              <a:rPr lang="en-GB" altLang="en-US"/>
              <a:t>SMP: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Easier to manage and control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Closer to single processor systems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Scheduling is main difference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Less physical space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Lower power consumption</a:t>
            </a:r>
          </a:p>
          <a:p>
            <a:pPr>
              <a:lnSpc>
                <a:spcPct val="90000"/>
              </a:lnSpc>
            </a:pPr>
            <a:r>
              <a:rPr lang="en-GB" altLang="en-US"/>
              <a:t>Clustering: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Superior incremental &amp; absolute scalability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Superior availability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Redundancy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0F3FE00F-7C68-0443-B2FA-4258A368E1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Nonuniform Memory Access (NUMA)</a:t>
            </a:r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91672A26-2BCF-1344-BCAE-3B2252711A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Alternative to SMP &amp; clustering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Uniform memory access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All processors have access to all parts of memory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Using load &amp; store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Access time to all regions of memory is the same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Access time to memory for different processors same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As used by SMP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Nonuniform memory access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All processors have access to all parts of memory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Using load &amp; store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Access time of processor differs depending on region of memory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Different processors access different regions of memory at different speeds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Cache coherent NUMA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Cache coherence is maintained among the caches of the various processors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Significantly different from SMP and clusters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3FC36145-83D6-F04F-B2DF-0A25653A92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Motivation</a:t>
            </a:r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A3F1CB80-902B-A249-98E0-4A4998B0A7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SMP has practical limit to number of processors</a:t>
            </a:r>
          </a:p>
          <a:p>
            <a:pPr lvl="1"/>
            <a:r>
              <a:rPr lang="en-GB" altLang="en-US" sz="2000"/>
              <a:t>Bus traffic limits to between 16 and 64 processors</a:t>
            </a:r>
          </a:p>
          <a:p>
            <a:r>
              <a:rPr lang="en-GB" altLang="en-US" sz="2400"/>
              <a:t>In clusters each node has own memory</a:t>
            </a:r>
          </a:p>
          <a:p>
            <a:pPr lvl="1"/>
            <a:r>
              <a:rPr lang="en-GB" altLang="en-US" sz="2000"/>
              <a:t>Apps do not see large global memory</a:t>
            </a:r>
          </a:p>
          <a:p>
            <a:pPr lvl="1"/>
            <a:r>
              <a:rPr lang="en-GB" altLang="en-US" sz="2000"/>
              <a:t>Coherence maintained by software not hardware</a:t>
            </a:r>
          </a:p>
          <a:p>
            <a:r>
              <a:rPr lang="en-GB" altLang="en-US" sz="2400"/>
              <a:t>NUMA retains SMP flavour while giving large scale multiprocessing</a:t>
            </a:r>
          </a:p>
          <a:p>
            <a:pPr lvl="1"/>
            <a:r>
              <a:rPr lang="en-GB" altLang="en-US" sz="2000"/>
              <a:t>e.g. Silicon Graphics Origin NUMA 1024 MIPS R10000 processors</a:t>
            </a:r>
          </a:p>
          <a:p>
            <a:r>
              <a:rPr lang="en-GB" altLang="en-US" sz="2400"/>
              <a:t>Objective is to maintain transparent system wide memory while permitting multiprocessor nodes, each with own bus or internal interconnection system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211D7537-9924-E440-AC33-C3C55E426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CC-NUMA Organization</a:t>
            </a:r>
          </a:p>
        </p:txBody>
      </p:sp>
      <p:pic>
        <p:nvPicPr>
          <p:cNvPr id="160773" name="Picture 5">
            <a:extLst>
              <a:ext uri="{FF2B5EF4-FFF2-40B4-BE49-F238E27FC236}">
                <a16:creationId xmlns:a16="http://schemas.microsoft.com/office/drawing/2014/main" id="{8D3CD6DB-31E4-2B49-AD27-6FD8169BE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69988"/>
            <a:ext cx="7707313" cy="545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3924395A-FE51-E146-A7FA-A6ED1F6B76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CC-NUMA Operation</a:t>
            </a:r>
          </a:p>
        </p:txBody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DFDCC75C-C2F2-CD47-AF96-DE48C7FED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Each processor has own L1 and L2 cache</a:t>
            </a:r>
          </a:p>
          <a:p>
            <a:pPr>
              <a:lnSpc>
                <a:spcPct val="90000"/>
              </a:lnSpc>
            </a:pPr>
            <a:r>
              <a:rPr lang="en-GB" altLang="en-US"/>
              <a:t>Each node has own main memory</a:t>
            </a:r>
          </a:p>
          <a:p>
            <a:pPr>
              <a:lnSpc>
                <a:spcPct val="90000"/>
              </a:lnSpc>
            </a:pPr>
            <a:r>
              <a:rPr lang="en-GB" altLang="en-US"/>
              <a:t>Nodes connected by some networking facility</a:t>
            </a:r>
          </a:p>
          <a:p>
            <a:pPr>
              <a:lnSpc>
                <a:spcPct val="90000"/>
              </a:lnSpc>
            </a:pPr>
            <a:r>
              <a:rPr lang="en-GB" altLang="en-US"/>
              <a:t>Each processor sees single addressable memory space</a:t>
            </a:r>
          </a:p>
          <a:p>
            <a:pPr>
              <a:lnSpc>
                <a:spcPct val="90000"/>
              </a:lnSpc>
            </a:pPr>
            <a:r>
              <a:rPr lang="en-GB" altLang="en-US"/>
              <a:t>Memory request order: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L1 cache (local to processor)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L2 cache (local to processor)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Main memory (local to node)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Remote memory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Delivered to requesting (local to processor) cache</a:t>
            </a:r>
          </a:p>
          <a:p>
            <a:pPr>
              <a:lnSpc>
                <a:spcPct val="90000"/>
              </a:lnSpc>
            </a:pPr>
            <a:r>
              <a:rPr lang="en-GB" altLang="en-US"/>
              <a:t>Automatic and transparent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5F6116A8-E504-7143-B4E3-FA46A82858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Memory Access Sequence</a:t>
            </a:r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2557A370-9436-6C43-B72D-7ECFA3CFB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Each node maintains directory of location of portions of memory and cache status</a:t>
            </a:r>
          </a:p>
          <a:p>
            <a:r>
              <a:rPr lang="en-GB" altLang="en-US" sz="2400"/>
              <a:t>e.g. node 2 processor 3 (P2-3) requests location 798 which is in memory of node 1</a:t>
            </a:r>
          </a:p>
          <a:p>
            <a:pPr lvl="1"/>
            <a:r>
              <a:rPr lang="en-GB" altLang="en-US" sz="2000"/>
              <a:t>P2-3 issues read request on snoopy bus of node 2</a:t>
            </a:r>
          </a:p>
          <a:p>
            <a:pPr lvl="1"/>
            <a:r>
              <a:rPr lang="en-GB" altLang="en-US" sz="2000"/>
              <a:t>Directory on node 2 recognises location is on node 1</a:t>
            </a:r>
          </a:p>
          <a:p>
            <a:pPr lvl="1"/>
            <a:r>
              <a:rPr lang="en-GB" altLang="en-US" sz="2000"/>
              <a:t>Node 2 directory requests node 1’s directory</a:t>
            </a:r>
          </a:p>
          <a:p>
            <a:pPr lvl="1"/>
            <a:r>
              <a:rPr lang="en-GB" altLang="en-US" sz="2000"/>
              <a:t>Node 1 directory requests contents of 798</a:t>
            </a:r>
          </a:p>
          <a:p>
            <a:pPr lvl="1"/>
            <a:r>
              <a:rPr lang="en-GB" altLang="en-US" sz="2000"/>
              <a:t>Node 1 memory puts data on (node 1 local) bus</a:t>
            </a:r>
          </a:p>
          <a:p>
            <a:pPr lvl="1"/>
            <a:r>
              <a:rPr lang="en-GB" altLang="en-US" sz="2000"/>
              <a:t>Node 1 directory gets data from (node 1 local) bus</a:t>
            </a:r>
          </a:p>
          <a:p>
            <a:pPr lvl="1"/>
            <a:r>
              <a:rPr lang="en-GB" altLang="en-US" sz="2000"/>
              <a:t>Data transferred to node 2’s directory</a:t>
            </a:r>
          </a:p>
          <a:p>
            <a:pPr lvl="1"/>
            <a:r>
              <a:rPr lang="en-GB" altLang="en-US" sz="2000"/>
              <a:t>Node 2 directory puts data on (node 2 local) bus</a:t>
            </a:r>
          </a:p>
          <a:p>
            <a:pPr lvl="1"/>
            <a:r>
              <a:rPr lang="en-GB" altLang="en-US" sz="2000"/>
              <a:t>Data picked up, put in P2-3’s cache and delivered to processor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1BD7FF65-5841-364A-B120-CCD94A92A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Cache Coherence</a:t>
            </a:r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C5F3443A-3D9E-784C-86FC-11D9E1DCC9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Node 1 directory keeps note that node 2 has copy of data</a:t>
            </a:r>
          </a:p>
          <a:p>
            <a:r>
              <a:rPr lang="en-GB" altLang="en-US"/>
              <a:t>If data modified in cache, this is broadcast to other nodes</a:t>
            </a:r>
          </a:p>
          <a:p>
            <a:r>
              <a:rPr lang="en-GB" altLang="en-US"/>
              <a:t>Local directories monitor and purge local cache if necessary</a:t>
            </a:r>
          </a:p>
          <a:p>
            <a:r>
              <a:rPr lang="en-GB" altLang="en-US"/>
              <a:t>Local directory monitors changes to local data in remote caches and marks memory invalid until writeback</a:t>
            </a:r>
          </a:p>
          <a:p>
            <a:r>
              <a:rPr lang="en-GB" altLang="en-US"/>
              <a:t>Local directory forces writeback if memory location requested by another processor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9D9A3C0C-898A-9548-BAF2-52C44E2797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NUMA Pros &amp; Cons</a:t>
            </a:r>
          </a:p>
        </p:txBody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3FC4E888-2C44-2B4D-AEEC-FF01B5C8A1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Effective performance at higher levels of parallelism than SMP</a:t>
            </a:r>
          </a:p>
          <a:p>
            <a:r>
              <a:rPr lang="en-GB" altLang="en-US" sz="2400"/>
              <a:t>No major software changes</a:t>
            </a:r>
          </a:p>
          <a:p>
            <a:r>
              <a:rPr lang="en-GB" altLang="en-US" sz="2400"/>
              <a:t>Performance can breakdown if too much access to remote memory</a:t>
            </a:r>
          </a:p>
          <a:p>
            <a:pPr lvl="1"/>
            <a:r>
              <a:rPr lang="en-GB" altLang="en-US" sz="2000"/>
              <a:t>Can be avoided by:</a:t>
            </a:r>
          </a:p>
          <a:p>
            <a:pPr lvl="2"/>
            <a:r>
              <a:rPr lang="en-GB" altLang="en-US" sz="1800"/>
              <a:t>L1 &amp; L2 cache design reducing all memory access</a:t>
            </a:r>
          </a:p>
          <a:p>
            <a:pPr lvl="3"/>
            <a:r>
              <a:rPr lang="en-GB" altLang="en-US" sz="1600"/>
              <a:t>Need good temporal locality of software</a:t>
            </a:r>
          </a:p>
          <a:p>
            <a:pPr lvl="2"/>
            <a:r>
              <a:rPr lang="en-GB" altLang="en-US" sz="1800"/>
              <a:t>Good spatial locality of software</a:t>
            </a:r>
          </a:p>
          <a:p>
            <a:pPr lvl="2"/>
            <a:r>
              <a:rPr lang="en-GB" altLang="en-US" sz="1800"/>
              <a:t>Virtual memory management moving pages to nodes that are using them most</a:t>
            </a:r>
          </a:p>
          <a:p>
            <a:r>
              <a:rPr lang="en-GB" altLang="en-US" sz="2400"/>
              <a:t>Not transparent</a:t>
            </a:r>
          </a:p>
          <a:p>
            <a:pPr lvl="1"/>
            <a:r>
              <a:rPr lang="en-GB" altLang="en-US" sz="2000"/>
              <a:t>Page allocation, process allocation and load balancing changes needed</a:t>
            </a:r>
          </a:p>
          <a:p>
            <a:r>
              <a:rPr lang="en-GB" altLang="en-US" sz="2400"/>
              <a:t>Availability?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>
            <a:extLst>
              <a:ext uri="{FF2B5EF4-FFF2-40B4-BE49-F238E27FC236}">
                <a16:creationId xmlns:a16="http://schemas.microsoft.com/office/drawing/2014/main" id="{FDF1CA5C-2F84-B447-A5C8-53D1BD0312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Vector Computation</a:t>
            </a:r>
          </a:p>
        </p:txBody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CECA4624-CD75-4847-AD0D-5EA9641B63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Maths problems involving physical processes present different difficulties for computation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Aerodynamics, seismology, meteorology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Continuous field simulation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High precision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Repeated floating point calculations on large arrays of numbers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Supercomputers handle these types of problem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Hundreds of millions of flops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$10-15 million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Optimised for calculation rather than multitasking and I/O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Limited market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Research, government agencies, meteorology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Array processor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Alternative to supercomputer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Configured as peripherals to mainframe &amp; mini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Just run vector portion of problems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A722ADD2-2CF7-F843-BBBF-83C7F91472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Taxonomy of Parallel Processor Architectures</a:t>
            </a:r>
          </a:p>
        </p:txBody>
      </p:sp>
      <p:pic>
        <p:nvPicPr>
          <p:cNvPr id="75780" name="Picture 4">
            <a:extLst>
              <a:ext uri="{FF2B5EF4-FFF2-40B4-BE49-F238E27FC236}">
                <a16:creationId xmlns:a16="http://schemas.microsoft.com/office/drawing/2014/main" id="{D19CB27C-1D19-AA49-912A-3BE49198C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15"/>
          <a:stretch>
            <a:fillRect/>
          </a:stretch>
        </p:blipFill>
        <p:spPr bwMode="auto">
          <a:xfrm>
            <a:off x="990600" y="1644650"/>
            <a:ext cx="7315200" cy="509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6A44029E-7675-D340-B5EC-8D7FFC82B8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Vector Addition Example</a:t>
            </a:r>
          </a:p>
        </p:txBody>
      </p:sp>
      <p:pic>
        <p:nvPicPr>
          <p:cNvPr id="161796" name="Picture 4">
            <a:extLst>
              <a:ext uri="{FF2B5EF4-FFF2-40B4-BE49-F238E27FC236}">
                <a16:creationId xmlns:a16="http://schemas.microsoft.com/office/drawing/2014/main" id="{F54587A4-5241-E34D-877E-66484D27D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21" t="7666" r="31723" b="76051"/>
          <a:stretch>
            <a:fillRect/>
          </a:stretch>
        </p:blipFill>
        <p:spPr bwMode="auto">
          <a:xfrm>
            <a:off x="1143000" y="1465263"/>
            <a:ext cx="6705600" cy="386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7A94EE41-06E2-8F46-B461-F4461E5AA9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Approaches</a:t>
            </a:r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2F14F760-8BC5-4147-AF8D-3FE45E9926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General purpose computers rely on iteration to do vector calculations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In example this needs six calculations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Vector processing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Assume possible to operate on one-dimensional vector of data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All elements in a particular row can be calculated in parallel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Parallel processing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Independent processors functioning in parallel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Use FORK N to start individual process at location 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JOIN N causes N independent processes to join and merge following JOIN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O/S Co-ordinates JOINs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Execution is blocked until all N processes have reached JOIN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7E10EEA1-2132-1540-B118-A31B6E03F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Processor Designs</a:t>
            </a:r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6042CF7D-1C79-0948-8BDE-163F2DDCB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Pipelined ALU</a:t>
            </a:r>
          </a:p>
          <a:p>
            <a:pPr lvl="1"/>
            <a:r>
              <a:rPr lang="en-GB" altLang="en-US"/>
              <a:t>Within operations</a:t>
            </a:r>
          </a:p>
          <a:p>
            <a:pPr lvl="1"/>
            <a:r>
              <a:rPr lang="en-GB" altLang="en-US"/>
              <a:t>Across operations</a:t>
            </a:r>
          </a:p>
          <a:p>
            <a:r>
              <a:rPr lang="en-GB" altLang="en-US"/>
              <a:t>Parallel ALUs</a:t>
            </a:r>
          </a:p>
          <a:p>
            <a:r>
              <a:rPr lang="en-GB" altLang="en-US"/>
              <a:t>Parallel processors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BEC8A29C-3D6B-C14D-A186-507AC0C3E6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6400" y="609600"/>
            <a:ext cx="8204200" cy="838200"/>
          </a:xfrm>
        </p:spPr>
        <p:txBody>
          <a:bodyPr/>
          <a:lstStyle/>
          <a:p>
            <a:r>
              <a:rPr lang="en-GB" altLang="en-US"/>
              <a:t>Approaches to </a:t>
            </a:r>
            <a:br>
              <a:rPr lang="en-GB" altLang="en-US"/>
            </a:br>
            <a:r>
              <a:rPr lang="en-GB" altLang="en-US"/>
              <a:t>Vector </a:t>
            </a:r>
            <a:br>
              <a:rPr lang="en-GB" altLang="en-US"/>
            </a:br>
            <a:r>
              <a:rPr lang="en-GB" altLang="en-US"/>
              <a:t>Computation</a:t>
            </a:r>
          </a:p>
        </p:txBody>
      </p:sp>
      <p:pic>
        <p:nvPicPr>
          <p:cNvPr id="162821" name="Picture 5">
            <a:extLst>
              <a:ext uri="{FF2B5EF4-FFF2-40B4-BE49-F238E27FC236}">
                <a16:creationId xmlns:a16="http://schemas.microsoft.com/office/drawing/2014/main" id="{5B32A76B-6D5A-F04F-B239-0A9CF9691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0163"/>
            <a:ext cx="4778375" cy="667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177EA28A-8608-BD4A-BBFB-C2F7AA5048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Chaining</a:t>
            </a:r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AAB2DBF7-F431-7C44-9F4D-5DBDAE2D00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Cray Supercomputers</a:t>
            </a:r>
          </a:p>
          <a:p>
            <a:r>
              <a:rPr lang="en-GB" altLang="en-US"/>
              <a:t>Vector operation may start as soon as first element of operand vector available and functional unit is free</a:t>
            </a:r>
          </a:p>
          <a:p>
            <a:r>
              <a:rPr lang="en-GB" altLang="en-US"/>
              <a:t>Result from one functional unit is fed immediately into another</a:t>
            </a:r>
          </a:p>
          <a:p>
            <a:r>
              <a:rPr lang="en-GB" altLang="en-US"/>
              <a:t>If vector registers used, intermediate results do not have to be stored in memory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85C658D7-46E1-2D42-ACF9-8EB154165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Computer Organizations</a:t>
            </a:r>
          </a:p>
        </p:txBody>
      </p:sp>
      <p:pic>
        <p:nvPicPr>
          <p:cNvPr id="163844" name="Picture 4">
            <a:extLst>
              <a:ext uri="{FF2B5EF4-FFF2-40B4-BE49-F238E27FC236}">
                <a16:creationId xmlns:a16="http://schemas.microsoft.com/office/drawing/2014/main" id="{1A670703-CA01-2644-ABF3-984E7FB6E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3" t="16872" r="6648" b="55009"/>
          <a:stretch>
            <a:fillRect/>
          </a:stretch>
        </p:blipFill>
        <p:spPr bwMode="auto">
          <a:xfrm>
            <a:off x="0" y="1981200"/>
            <a:ext cx="9144000" cy="223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DFC7DBB6-BE8F-FE46-8671-F81A4B8DC8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IBM 3090 with Vector Facility</a:t>
            </a:r>
          </a:p>
        </p:txBody>
      </p:sp>
      <p:pic>
        <p:nvPicPr>
          <p:cNvPr id="164868" name="Picture 4">
            <a:extLst>
              <a:ext uri="{FF2B5EF4-FFF2-40B4-BE49-F238E27FC236}">
                <a16:creationId xmlns:a16="http://schemas.microsoft.com/office/drawing/2014/main" id="{53692038-13A8-5B48-BDD6-F9FD8585E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10" t="13094" r="17429" b="23949"/>
          <a:stretch>
            <a:fillRect/>
          </a:stretch>
        </p:blipFill>
        <p:spPr bwMode="auto">
          <a:xfrm>
            <a:off x="1912938" y="1143000"/>
            <a:ext cx="4945062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11C5EC38-532C-7A48-A4AA-C5D9260273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MIMD - Overview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77CCF317-D0A7-BB42-AD2B-91727AAAE9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General purpose processors</a:t>
            </a:r>
          </a:p>
          <a:p>
            <a:r>
              <a:rPr lang="en-US" altLang="en-US"/>
              <a:t>Each can process all instructions necessary</a:t>
            </a:r>
          </a:p>
          <a:p>
            <a:r>
              <a:rPr lang="en-US" altLang="en-US"/>
              <a:t>Further classified by method of processor communication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7FF72265-63B1-F54D-9C51-3E0B07D929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Tightly Coupled - SMP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D02B5B8B-8F3C-E14B-A552-9772D034DC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Processors share memory</a:t>
            </a:r>
          </a:p>
          <a:p>
            <a:r>
              <a:rPr lang="en-US" altLang="en-US"/>
              <a:t>Communicate via that shared memory</a:t>
            </a:r>
          </a:p>
          <a:p>
            <a:r>
              <a:rPr lang="en-US" altLang="en-US"/>
              <a:t>Symmetric Multiprocessor (SMP)</a:t>
            </a:r>
          </a:p>
          <a:p>
            <a:pPr lvl="1"/>
            <a:r>
              <a:rPr lang="en-US" altLang="en-US"/>
              <a:t>Share single memory or pool</a:t>
            </a:r>
          </a:p>
          <a:p>
            <a:pPr lvl="1"/>
            <a:r>
              <a:rPr lang="en-US" altLang="en-US"/>
              <a:t>Shared bus to access memory</a:t>
            </a:r>
          </a:p>
          <a:p>
            <a:pPr lvl="1"/>
            <a:r>
              <a:rPr lang="en-US" altLang="en-US"/>
              <a:t>Memory access time to given area of memory is approximately the same for each processor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A8e">
  <a:themeElements>
    <a:clrScheme name="COA8e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A8e">
      <a:majorFont>
        <a:latin typeface="Arial Black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COA8e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A8e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A8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A8e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A8e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A8e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A8e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COA8e</Template>
  <TotalTime>2403</TotalTime>
  <Words>2757</Words>
  <Application>Microsoft Macintosh PowerPoint</Application>
  <PresentationFormat>On-screen Show (4:3)</PresentationFormat>
  <Paragraphs>552</Paragraphs>
  <Slides>76</Slides>
  <Notes>76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2" baseType="lpstr">
      <vt:lpstr>Times New Roman</vt:lpstr>
      <vt:lpstr>Arial Black</vt:lpstr>
      <vt:lpstr>Verdana</vt:lpstr>
      <vt:lpstr>Monotype Sorts</vt:lpstr>
      <vt:lpstr>Arial</vt:lpstr>
      <vt:lpstr>COA8e</vt:lpstr>
      <vt:lpstr>William Stallings  Computer Organization  and Architecture 8th Edition</vt:lpstr>
      <vt:lpstr>Multiple Processor Organization</vt:lpstr>
      <vt:lpstr>Single Instruction, Single Data Stream - SISD</vt:lpstr>
      <vt:lpstr>Single Instruction, Multiple Data Stream - SIMD</vt:lpstr>
      <vt:lpstr>Multiple Instruction, Single Data Stream - MISD</vt:lpstr>
      <vt:lpstr>Multiple Instruction, Multiple Data Stream- MIMD</vt:lpstr>
      <vt:lpstr>Taxonomy of Parallel Processor Architectures</vt:lpstr>
      <vt:lpstr>MIMD - Overview</vt:lpstr>
      <vt:lpstr>Tightly Coupled - SMP</vt:lpstr>
      <vt:lpstr>Tightly Coupled - NUMA</vt:lpstr>
      <vt:lpstr>Loosely Coupled - Clusters</vt:lpstr>
      <vt:lpstr>Parallel Organizations - SISD</vt:lpstr>
      <vt:lpstr>Parallel Organizations - SIMD</vt:lpstr>
      <vt:lpstr>Parallel Organizations - MIMD Shared Memory</vt:lpstr>
      <vt:lpstr>Parallel Organizations - MIMD Distributed Memory</vt:lpstr>
      <vt:lpstr>Symmetric Multiprocessors</vt:lpstr>
      <vt:lpstr>Multiprogramming and Multiprocessing</vt:lpstr>
      <vt:lpstr>SMP Advantages</vt:lpstr>
      <vt:lpstr>Block Diagram of Tightly Coupled Multiprocessor</vt:lpstr>
      <vt:lpstr>Organization Classification</vt:lpstr>
      <vt:lpstr>Time Shared Bus</vt:lpstr>
      <vt:lpstr>Symmetric Multiprocessor Organization</vt:lpstr>
      <vt:lpstr>Time Share Bus - Advantages</vt:lpstr>
      <vt:lpstr>Time Share Bus - Disadvantage</vt:lpstr>
      <vt:lpstr>Operating System Issues</vt:lpstr>
      <vt:lpstr>A Mainframe SMP IBM zSeries</vt:lpstr>
      <vt:lpstr>IBM z990  Multiprocessor  Structure</vt:lpstr>
      <vt:lpstr>Cache Coherence and  MESI Protocol</vt:lpstr>
      <vt:lpstr>Software Solutions</vt:lpstr>
      <vt:lpstr>Hardware Solution</vt:lpstr>
      <vt:lpstr>Directory Protocols</vt:lpstr>
      <vt:lpstr>Snoopy Protocols</vt:lpstr>
      <vt:lpstr>Write Invalidate</vt:lpstr>
      <vt:lpstr>Write Update</vt:lpstr>
      <vt:lpstr>MESI State Transition Diagram</vt:lpstr>
      <vt:lpstr>Increasing Performance</vt:lpstr>
      <vt:lpstr>Multithreading and Chip Multiprocessors</vt:lpstr>
      <vt:lpstr>Definitions of Threads and Processes</vt:lpstr>
      <vt:lpstr>Implicit and Explicit Multithreading</vt:lpstr>
      <vt:lpstr>Approaches to Explicit Multithreading</vt:lpstr>
      <vt:lpstr>Scalar Processor Approaches</vt:lpstr>
      <vt:lpstr>Scalar Diagrams</vt:lpstr>
      <vt:lpstr>Multiple Instruction Issue Processors (1)</vt:lpstr>
      <vt:lpstr>Multiple Instruction Issue Diagram (1)</vt:lpstr>
      <vt:lpstr>Multiple Instruction Issue Processors (2)</vt:lpstr>
      <vt:lpstr>Multiple Instruction Issue Diagram (2)</vt:lpstr>
      <vt:lpstr>Parallel, Simultaneous Execution of Multiple Threads</vt:lpstr>
      <vt:lpstr>Parallel Diagram</vt:lpstr>
      <vt:lpstr>Examples</vt:lpstr>
      <vt:lpstr>Power5 Instruction Data Flow</vt:lpstr>
      <vt:lpstr>Clusters</vt:lpstr>
      <vt:lpstr>Cluster Benefits</vt:lpstr>
      <vt:lpstr>Cluster Configurations - Standby Server, No Shared Disk</vt:lpstr>
      <vt:lpstr>Cluster Configurations -  Shared Disk</vt:lpstr>
      <vt:lpstr>Operating Systems Design Issues</vt:lpstr>
      <vt:lpstr>Parallelizing</vt:lpstr>
      <vt:lpstr>Cluster Computer Architecture</vt:lpstr>
      <vt:lpstr>Cluster Middleware</vt:lpstr>
      <vt:lpstr>Blade Servers</vt:lpstr>
      <vt:lpstr>Example 100-Gbps Ethernet Configuration for Massive Blade Server Site</vt:lpstr>
      <vt:lpstr>Cluster v. SMP</vt:lpstr>
      <vt:lpstr>Nonuniform Memory Access (NUMA)</vt:lpstr>
      <vt:lpstr>Motivation</vt:lpstr>
      <vt:lpstr>CC-NUMA Organization</vt:lpstr>
      <vt:lpstr>CC-NUMA Operation</vt:lpstr>
      <vt:lpstr>Memory Access Sequence</vt:lpstr>
      <vt:lpstr>Cache Coherence</vt:lpstr>
      <vt:lpstr>NUMA Pros &amp; Cons</vt:lpstr>
      <vt:lpstr>Vector Computation</vt:lpstr>
      <vt:lpstr>Vector Addition Example</vt:lpstr>
      <vt:lpstr>Approaches</vt:lpstr>
      <vt:lpstr>Processor Designs</vt:lpstr>
      <vt:lpstr>Approaches to  Vector  Computation</vt:lpstr>
      <vt:lpstr>Chaining</vt:lpstr>
      <vt:lpstr>Computer Organizations</vt:lpstr>
      <vt:lpstr>IBM 3090 with Vector Facility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 Parallel Processing</dc:title>
  <dc:creator>Adrian J Pullin</dc:creator>
  <cp:lastModifiedBy>Joseph Picone</cp:lastModifiedBy>
  <cp:revision>140</cp:revision>
  <dcterms:created xsi:type="dcterms:W3CDTF">1998-09-23T09:06:03Z</dcterms:created>
  <dcterms:modified xsi:type="dcterms:W3CDTF">2021-11-15T13:39:26Z</dcterms:modified>
</cp:coreProperties>
</file>