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25" autoAdjust="0"/>
  </p:normalViewPr>
  <p:slideViewPr>
    <p:cSldViewPr>
      <p:cViewPr varScale="1">
        <p:scale>
          <a:sx n="129" d="100"/>
          <a:sy n="129" d="100"/>
        </p:scale>
        <p:origin x="1816" y="184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tackoverflow.com/questions/21616395/multi-gpu-cuda-thrust" TargetMode="External"/><Relationship Id="rId13" Type="http://schemas.openxmlformats.org/officeDocument/2006/relationships/hyperlink" Target="https://developer.nvidia.com/blog/expressive-algorithmic-programming-thrust/" TargetMode="External"/><Relationship Id="rId3" Type="http://schemas.openxmlformats.org/officeDocument/2006/relationships/hyperlink" Target="https://www.youtube.com/watch?v=tbb835UFRQ4" TargetMode="External"/><Relationship Id="rId7" Type="http://schemas.openxmlformats.org/officeDocument/2006/relationships/hyperlink" Target="https://stackoverflow.com/questions/56064085/cuda-how-to-do-a-matrix-multiplication-using-thrust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heather.cs.ucdavis.edu/~matloff/158/PLN/ParProcBoo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eather.cs.ucdavis.edu/~matloff/158/PLN/ParProcBook.pdf" TargetMode="External"/><Relationship Id="rId11" Type="http://schemas.openxmlformats.org/officeDocument/2006/relationships/hyperlink" Target="https://i.ytimg.com/vi/iu1A0q6k3aw/maxresdefault.jpg" TargetMode="External"/><Relationship Id="rId5" Type="http://schemas.openxmlformats.org/officeDocument/2006/relationships/hyperlink" Target="https://developer.nvidia.com/thrust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youtube.com/watch?v=sjtoJHYqd4s" TargetMode="External"/><Relationship Id="rId9" Type="http://schemas.openxmlformats.org/officeDocument/2006/relationships/hyperlink" Target="https://thrust.github.io/" TargetMode="Externa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35: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Advanced Topics – The Thrust Library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Programming on Parallel Machines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GPU Programming With Thrust and CUDA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Thrust Library Intro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Thrust (NVIDIA Developer)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Introduction to Thrust Programming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Matrix Multiplication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Selecting Devices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Thrust </a:t>
            </a:r>
            <a:r>
              <a:rPr lang="en-US" sz="1800" b="1" dirty="0" err="1">
                <a:solidFill>
                  <a:schemeClr val="tx2"/>
                </a:solidFill>
                <a:hlinkClick r:id="rId9"/>
              </a:rPr>
              <a:t>Github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5"/>
            <a:extLst>
              <a:ext uri="{FF2B5EF4-FFF2-40B4-BE49-F238E27FC236}">
                <a16:creationId xmlns:a16="http://schemas.microsoft.com/office/drawing/2014/main" id="{F476C2FE-FAC5-8544-A1E2-85CD83B01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797" y="1497792"/>
            <a:ext cx="2722033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1"/>
            <a:extLst>
              <a:ext uri="{FF2B5EF4-FFF2-40B4-BE49-F238E27FC236}">
                <a16:creationId xmlns:a16="http://schemas.microsoft.com/office/drawing/2014/main" id="{FB843A46-6D57-7045-ADAE-FBFBC746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09" y="4742842"/>
            <a:ext cx="2722033" cy="1531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xpressive Algorithmic Programming with Thrust | NVIDIA Developer Blog">
            <a:hlinkClick r:id="rId13"/>
            <a:extLst>
              <a:ext uri="{FF2B5EF4-FFF2-40B4-BE49-F238E27FC236}">
                <a16:creationId xmlns:a16="http://schemas.microsoft.com/office/drawing/2014/main" id="{B7097ED9-127F-084F-BDEE-BC7C7B57B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64656"/>
            <a:ext cx="2368519" cy="1855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8006</TotalTime>
  <Words>43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463</cp:revision>
  <dcterms:created xsi:type="dcterms:W3CDTF">2002-09-12T17:13:32Z</dcterms:created>
  <dcterms:modified xsi:type="dcterms:W3CDTF">2021-11-12T14:53:36Z</dcterms:modified>
</cp:coreProperties>
</file>