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9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192" y="176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heather.cs.ucdavis.edu/~matloff/158/PLN/ParProcBook.pdf" TargetMode="External"/><Relationship Id="rId7" Type="http://schemas.openxmlformats.org/officeDocument/2006/relationships/hyperlink" Target="https://opennetworking.org/wp-content/uploads/2020/12/9_2.05pm_John_Hennessey.pdf" TargetMode="External"/><Relationship Id="rId2" Type="http://schemas.openxmlformats.org/officeDocument/2006/relationships/hyperlink" Target="https://www.amazon.com/Best-Sellers-Books-Parallel-Computer-Programming/zgbs/books/10806621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ece.ucsb.edu/~parhami/pres_folder/f32-book-parallel-pres-pt1.ppt" TargetMode="External"/><Relationship Id="rId5" Type="http://schemas.openxmlformats.org/officeDocument/2006/relationships/hyperlink" Target="https://www.youtube.com/watch?v=C4OBfHOIPv8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youtube.com/watch?v=iu1A0q6k3aw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34: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Advanced Topics – Industry Trends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Amazon Best Sellers (Nov 2021)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Programming on Parallel Machines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Introduction to GPU Programming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The GPUs of the Future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Recent Trends in Parallel Computing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The End of Moore’s Law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CF9903E-81B7-9E40-8FA9-EC687503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16" y="4038600"/>
            <a:ext cx="3499012" cy="214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trends-comp-power-cost">
            <a:extLst>
              <a:ext uri="{FF2B5EF4-FFF2-40B4-BE49-F238E27FC236}">
                <a16:creationId xmlns:a16="http://schemas.microsoft.com/office/drawing/2014/main" id="{B8A5C7F1-E613-2C42-8BF2-F28C1E328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21" y="1102441"/>
            <a:ext cx="2883807" cy="192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E9CD9484-3CEC-DA42-BD74-8F7191A939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7515"/>
            <a:ext cx="3105812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7913</TotalTime>
  <Words>44</Words>
  <Application>Microsoft Macintosh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457</cp:revision>
  <dcterms:created xsi:type="dcterms:W3CDTF">2002-09-12T17:13:32Z</dcterms:created>
  <dcterms:modified xsi:type="dcterms:W3CDTF">2021-11-10T14:52:53Z</dcterms:modified>
</cp:coreProperties>
</file>