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3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344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-mpi.org/" TargetMode="External"/><Relationship Id="rId3" Type="http://schemas.openxmlformats.org/officeDocument/2006/relationships/hyperlink" Target="https://www.youtube.com/watch?v=0jTuecDVPYI" TargetMode="External"/><Relationship Id="rId7" Type="http://schemas.openxmlformats.org/officeDocument/2006/relationships/hyperlink" Target="https://www.mcs.anl.gov/research/projects/mpi/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s://link.springer.com/content/pdf/10.1007%2F978-3-319-98833-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Message_Passing_Interface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www.youtube.com/watch?v=ULRSFk5s7xM" TargetMode="External"/><Relationship Id="rId10" Type="http://schemas.openxmlformats.org/officeDocument/2006/relationships/hyperlink" Target="https://ict.senecacollege.ca/~gpu621/pages/images/mpi_core_concepts.png" TargetMode="External"/><Relationship Id="rId4" Type="http://schemas.openxmlformats.org/officeDocument/2006/relationships/hyperlink" Target="https://www.youtube.com/watch?v=geIBH81VxAs" TargetMode="External"/><Relationship Id="rId9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Message Passing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MPI Quick Look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Message Passing Interface - Part I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Introduction to MPI - Part 2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Message Passing Interface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The MPI Interface Standard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 MPI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56290" y="2298555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2">
            <a:hlinkClick r:id="rId10"/>
            <a:extLst>
              <a:ext uri="{FF2B5EF4-FFF2-40B4-BE49-F238E27FC236}">
                <a16:creationId xmlns:a16="http://schemas.microsoft.com/office/drawing/2014/main" id="{D3AFE133-E226-164E-8137-BC5D30170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323" y="4575575"/>
            <a:ext cx="3164849" cy="1834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B1638E13-38F9-7942-B56A-13AE2C2CD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66" y="1226626"/>
            <a:ext cx="2566306" cy="1440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7747</TotalTime>
  <Words>39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436</cp:revision>
  <dcterms:created xsi:type="dcterms:W3CDTF">2002-09-12T17:13:32Z</dcterms:created>
  <dcterms:modified xsi:type="dcterms:W3CDTF">2021-11-01T12:25:36Z</dcterms:modified>
</cp:coreProperties>
</file>