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3" autoAdjust="0"/>
    <p:restoredTop sz="95102" autoAdjust="0"/>
  </p:normalViewPr>
  <p:slideViewPr>
    <p:cSldViewPr>
      <p:cViewPr varScale="1">
        <p:scale>
          <a:sx n="116" d="100"/>
          <a:sy n="116" d="100"/>
        </p:scale>
        <p:origin x="200" y="208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oop-level_parallelism" TargetMode="External"/><Relationship Id="rId13" Type="http://schemas.openxmlformats.org/officeDocument/2006/relationships/image" Target="../media/image4.jp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watch?v=BAXY0tEizTQ" TargetMode="External"/><Relationship Id="rId12" Type="http://schemas.openxmlformats.org/officeDocument/2006/relationships/image" Target="../media/image3.jpg"/><Relationship Id="rId2" Type="http://schemas.openxmlformats.org/officeDocument/2006/relationships/hyperlink" Target="https://hpc.llnl.gov/tuts/openMP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u0qqwTGjHmQ" TargetMode="External"/><Relationship Id="rId11" Type="http://schemas.openxmlformats.org/officeDocument/2006/relationships/hyperlink" Target="https://hpc-wiki.info/hpc/OpenMP" TargetMode="External"/><Relationship Id="rId5" Type="http://schemas.openxmlformats.org/officeDocument/2006/relationships/hyperlink" Target="https://www.youtube.com/watch?v=hgPheTE7RJ8" TargetMode="External"/><Relationship Id="rId10" Type="http://schemas.openxmlformats.org/officeDocument/2006/relationships/hyperlink" Target="https://avcourt.github.io/tiny-cluster/2019/08/25/task_parallelism.html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s://web.stanford.edu/class/cs315b/lectures/lecture1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09889" y="4888518"/>
            <a:ext cx="2889250" cy="1165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29: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OpenMP – Parallelization of Loops and Tasks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Parallelization of Loops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Parallelization of Tasks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Loops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Loop-Level Parallelism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OpenMP Loop </a:t>
            </a:r>
            <a:r>
              <a:rPr lang="en-US" sz="1800" b="1">
                <a:solidFill>
                  <a:schemeClr val="tx2"/>
                </a:solidFill>
                <a:hlinkClick r:id="rId9"/>
              </a:rPr>
              <a:t>Paralellization</a:t>
            </a:r>
            <a:endParaRPr lang="en-US" sz="1800" b="1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Exploiting Task-Level Parallelism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1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9371" y="3029363"/>
            <a:ext cx="2041319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hlinkClick r:id="rId4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7728</TotalTime>
  <Words>36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434</cp:revision>
  <dcterms:created xsi:type="dcterms:W3CDTF">2002-09-12T17:13:32Z</dcterms:created>
  <dcterms:modified xsi:type="dcterms:W3CDTF">2021-10-29T12:42:52Z</dcterms:modified>
</cp:coreProperties>
</file>