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 autoAdjust="0"/>
    <p:restoredTop sz="95102" autoAdjust="0"/>
  </p:normalViewPr>
  <p:slideViewPr>
    <p:cSldViewPr>
      <p:cViewPr>
        <p:scale>
          <a:sx n="110" d="100"/>
          <a:sy n="110" d="100"/>
        </p:scale>
        <p:origin x="2328" y="328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28,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mp.org/spec-html/5.0/openmpch1.html#openmpse4.html" TargetMode="External"/><Relationship Id="rId13" Type="http://schemas.openxmlformats.org/officeDocument/2006/relationships/image" Target="../media/image4.jpg"/><Relationship Id="rId3" Type="http://schemas.openxmlformats.org/officeDocument/2006/relationships/image" Target="../media/image2.png"/><Relationship Id="rId7" Type="http://schemas.openxmlformats.org/officeDocument/2006/relationships/hyperlink" Target="https://www.youtube.com/watch?v=nE-xN4Bf8XI&amp;list=PLLX-Q6B8xqZ8n8bwjGdzBJ25X2utwnoEG" TargetMode="External"/><Relationship Id="rId12" Type="http://schemas.openxmlformats.org/officeDocument/2006/relationships/image" Target="../media/image3.jpg"/><Relationship Id="rId2" Type="http://schemas.openxmlformats.org/officeDocument/2006/relationships/hyperlink" Target="https://hpc.llnl.gov/tuts/openMP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67vl2UbbriY" TargetMode="External"/><Relationship Id="rId11" Type="http://schemas.openxmlformats.org/officeDocument/2006/relationships/hyperlink" Target="https://hpc-wiki.info/hpc/OpenMP" TargetMode="External"/><Relationship Id="rId5" Type="http://schemas.openxmlformats.org/officeDocument/2006/relationships/hyperlink" Target="https://www.youtube.com/watch?v=fwmSN4GC7tE" TargetMode="External"/><Relationship Id="rId10" Type="http://schemas.openxmlformats.org/officeDocument/2006/relationships/hyperlink" Target="https://people.math.umass.edu/~johnston/PHI_WG_2014/OpenMPSlides_tamu_sc.pdf" TargetMode="External"/><Relationship Id="rId4" Type="http://schemas.openxmlformats.org/officeDocument/2006/relationships/hyperlink" Target="https://link.springer.com/content/pdf/10.1007%2F978-3-319-98833-7.pdf" TargetMode="External"/><Relationship Id="rId9" Type="http://schemas.openxmlformats.org/officeDocument/2006/relationships/hyperlink" Target="https://bisqwit.iki.fi/story/howto/openm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09889" y="4888518"/>
            <a:ext cx="2889250" cy="1165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28: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OpenMP – Shared Memory and Multithreading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OpenMP Shared Memory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Multithreading 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  <a:hlinkClick r:id="rId7"/>
              </a:rPr>
              <a:t>Hands On Introduction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OpenMP API Specification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Easy Multithreading in 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OpenMP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1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9371" y="3029363"/>
            <a:ext cx="2041319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hlinkClick r:id="rId4"/>
            <a:extLst>
              <a:ext uri="{FF2B5EF4-FFF2-40B4-BE49-F238E27FC236}">
                <a16:creationId xmlns:a16="http://schemas.microsoft.com/office/drawing/2014/main" id="{1A4BE62B-B818-3E41-B15B-53203C52552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8118" y="1194137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7716</TotalTime>
  <Words>37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432</cp:revision>
  <dcterms:created xsi:type="dcterms:W3CDTF">2002-09-12T17:13:32Z</dcterms:created>
  <dcterms:modified xsi:type="dcterms:W3CDTF">2021-10-27T12:03:15Z</dcterms:modified>
</cp:coreProperties>
</file>