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2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penMP" TargetMode="External"/><Relationship Id="rId13" Type="http://schemas.openxmlformats.org/officeDocument/2006/relationships/hyperlink" Target="https://link.springer.com/content/pdf/10.1007%2F978-3-319-98833-7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eb.engr.oregonstate.edu/~mjb/cs575/Handouts/openmp.1pp.pdf" TargetMode="External"/><Relationship Id="rId12" Type="http://schemas.openxmlformats.org/officeDocument/2006/relationships/image" Target="../media/image3.jpg"/><Relationship Id="rId2" Type="http://schemas.openxmlformats.org/officeDocument/2006/relationships/hyperlink" Target="https://hpc.llnl.gov/tuts/openMP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Wx4eQQihP6I" TargetMode="External"/><Relationship Id="rId11" Type="http://schemas.openxmlformats.org/officeDocument/2006/relationships/hyperlink" Target="https://hpc-wiki.info/hpc/OpenMP" TargetMode="External"/><Relationship Id="rId5" Type="http://schemas.openxmlformats.org/officeDocument/2006/relationships/hyperlink" Target="http://wgropp.cs.illinois.edu/courses/cs598-s15/lectures/lecture17.pdf" TargetMode="External"/><Relationship Id="rId10" Type="http://schemas.openxmlformats.org/officeDocument/2006/relationships/hyperlink" Target="http://web.engr.oregonstate.edu/~mjb/cs575/Handouts/tasks.1pp.pdf" TargetMode="External"/><Relationship Id="rId4" Type="http://schemas.openxmlformats.org/officeDocument/2006/relationships/hyperlink" Target="file:///The%20OpenMP%20Common%20Core/%20Making%20OpenMP%20Simple%20Again%20(Scientific%20and%20Engineering%20Computation)" TargetMode="External"/><Relationship Id="rId9" Type="http://schemas.openxmlformats.org/officeDocument/2006/relationships/hyperlink" Target="https://www.geeksforgeeks.org/openmp-hello-world-program/" TargetMode="External"/><Relationship Id="rId1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09889" y="4888518"/>
            <a:ext cx="2889250" cy="1165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27: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Programming Using OpenMP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The OpenMP Common Core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OpenMP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OpenMP Tasking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Programming using 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Open MP Hello World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OpenMP Tasks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1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9371" y="3029363"/>
            <a:ext cx="2041319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13"/>
            <a:extLst>
              <a:ext uri="{FF2B5EF4-FFF2-40B4-BE49-F238E27FC236}">
                <a16:creationId xmlns:a16="http://schemas.microsoft.com/office/drawing/2014/main" id="{AAC26D5D-3B1C-7249-BB07-B24CD6B1283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0775" y="1161437"/>
            <a:ext cx="1960534" cy="22177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7704</TotalTime>
  <Words>32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429</cp:revision>
  <dcterms:created xsi:type="dcterms:W3CDTF">2002-09-12T17:13:32Z</dcterms:created>
  <dcterms:modified xsi:type="dcterms:W3CDTF">2021-10-25T13:27:11Z</dcterms:modified>
</cp:coreProperties>
</file>