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41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2" y="344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</a:t>
            </a:r>
            <a:r>
              <a:rPr lang="en-US" sz="1200" b="1">
                <a:solidFill>
                  <a:srgbClr val="892034"/>
                </a:solidFill>
              </a:rPr>
              <a:t>Lecture 26,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mdahl%27s_law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en.wikipedia.org/wiki/Analysis_of_parallel_algorithms" TargetMode="External"/><Relationship Id="rId12" Type="http://schemas.openxmlformats.org/officeDocument/2006/relationships/image" Target="../media/image4.jpg"/><Relationship Id="rId2" Type="http://schemas.openxmlformats.org/officeDocument/2006/relationships/hyperlink" Target="https://www.researchgate.net/profile/Kang-Ning-10/publication/232227441/figure/fig1/AS:213893835169792@1428007672889/Parallel-computing-platform-based-on-GPU-and-multi-core-CPU-hardware-as-well-as-software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lideplayer.com/slide/4547782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www.coursera.org/lecture/parprog1/introduction-to-parallel-computing-zNrIS" TargetMode="External"/><Relationship Id="rId10" Type="http://schemas.openxmlformats.org/officeDocument/2006/relationships/hyperlink" Target="https://cdn.vox-cdn.com/thumbor/O9scTGLUphaoZttmcBt9o8xN-8o=/1400x1050/filters:format(jpeg)/cdn.vox-cdn.com/uploads/chorus_asset/file/11525119/msingleton_180612_2663_0006.jpg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en.wikipedia.org/wiki/Time_complex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9" y="4587664"/>
            <a:ext cx="2889250" cy="1767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Computational Complexity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Coursera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Slideplayer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Analysis of Parallel Algorithms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Amdahl's Law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9"/>
              </a:rPr>
              <a:t>Time Complexity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0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05" y="3029363"/>
            <a:ext cx="2534052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4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7670</TotalTime>
  <Words>26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427</cp:revision>
  <dcterms:created xsi:type="dcterms:W3CDTF">2002-09-12T17:13:32Z</dcterms:created>
  <dcterms:modified xsi:type="dcterms:W3CDTF">2021-10-27T12:11:45Z</dcterms:modified>
</cp:coreProperties>
</file>