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5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672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utorialspoint.com/parallel_computer_architecture/parallel_computer_architecture_interconnection_network_design.htm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en.wikipedia.org/wiki/Parallel_computing" TargetMode="External"/><Relationship Id="rId12" Type="http://schemas.openxmlformats.org/officeDocument/2006/relationships/image" Target="../media/image4.jpg"/><Relationship Id="rId2" Type="http://schemas.openxmlformats.org/officeDocument/2006/relationships/hyperlink" Target="https://www.researchgate.net/profile/Kang-Ning-10/publication/232227441/figure/fig1/AS:213893835169792@1428007672889/Parallel-computing-platform-based-on-GPU-and-multi-core-CPU-hardware-as-well-as-software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com/slide/4547782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coursera.org/lecture/parprog1/introduction-to-parallel-computing-zNrIS" TargetMode="External"/><Relationship Id="rId10" Type="http://schemas.openxmlformats.org/officeDocument/2006/relationships/hyperlink" Target="https://cdn.vox-cdn.com/thumbor/O9scTGLUphaoZttmcBt9o8xN-8o=/1400x1050/filters:format(jpeg)/cdn.vox-cdn.com/uploads/chorus_asset/file/11525119/msingleton_180612_2663_0006.jpg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s://www.cs.wmich.edu/~elise/courses/cs626/s09/abdullah/Abdullah_presentation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9" y="4587664"/>
            <a:ext cx="2889250" cy="1767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Interconnectivity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and Communications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Coursera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Slideplayer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Computing Overview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Interconnection Network Design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Interconnections and Communications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05" y="3029363"/>
            <a:ext cx="2534052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4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</TotalTime>
  <Words>27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425</cp:revision>
  <dcterms:created xsi:type="dcterms:W3CDTF">2002-09-12T17:13:32Z</dcterms:created>
  <dcterms:modified xsi:type="dcterms:W3CDTF">2021-10-27T12:11:22Z</dcterms:modified>
</cp:coreProperties>
</file>