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9" r:id="rId2"/>
  </p:sldMasterIdLst>
  <p:notesMasterIdLst>
    <p:notesMasterId r:id="rId4"/>
  </p:notesMasterIdLst>
  <p:handoutMasterIdLst>
    <p:handoutMasterId r:id="rId5"/>
  </p:handoutMasterIdLst>
  <p:sldIdLst>
    <p:sldId id="312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pos="144" userDrawn="1">
          <p15:clr>
            <a:srgbClr val="A4A3A4"/>
          </p15:clr>
        </p15:guide>
        <p15:guide id="4" pos="561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15" autoAdjust="0"/>
    <p:restoredTop sz="95102" autoAdjust="0"/>
  </p:normalViewPr>
  <p:slideViewPr>
    <p:cSldViewPr>
      <p:cViewPr varScale="1">
        <p:scale>
          <a:sx n="117" d="100"/>
          <a:sy n="117" d="100"/>
        </p:scale>
        <p:origin x="672" y="176"/>
      </p:cViewPr>
      <p:guideLst>
        <p:guide orient="horz" pos="2160"/>
        <p:guide pos="2880"/>
        <p:guide pos="144"/>
        <p:guide pos="561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5124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9" y="191825"/>
            <a:ext cx="462288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4822 – Engineering Computation IV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4822: Lecture 24,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717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s.csi.cuny.edu/~gu/teaching/courses/csc76010/slides/Types%20of%20Parallel%20Computers.pdf" TargetMode="External"/><Relationship Id="rId3" Type="http://schemas.openxmlformats.org/officeDocument/2006/relationships/image" Target="../media/image2.jpeg"/><Relationship Id="rId7" Type="http://schemas.openxmlformats.org/officeDocument/2006/relationships/hyperlink" Target="https://en.wikipedia.org/wiki/Parallel_computing" TargetMode="External"/><Relationship Id="rId12" Type="http://schemas.openxmlformats.org/officeDocument/2006/relationships/image" Target="../media/image4.jpg"/><Relationship Id="rId2" Type="http://schemas.openxmlformats.org/officeDocument/2006/relationships/hyperlink" Target="https://www.researchgate.net/profile/Kang-Ning-10/publication/232227441/figure/fig1/AS:213893835169792@1428007672889/Parallel-computing-platform-based-on-GPU-and-multi-core-CPU-hardware-as-well-as-software.png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slideplayer.com/slide/4547782/" TargetMode="External"/><Relationship Id="rId11" Type="http://schemas.openxmlformats.org/officeDocument/2006/relationships/image" Target="../media/image3.jpeg"/><Relationship Id="rId5" Type="http://schemas.openxmlformats.org/officeDocument/2006/relationships/hyperlink" Target="https://www.coursera.org/lecture/parprog1/introduction-to-parallel-computing-zNrIS" TargetMode="External"/><Relationship Id="rId10" Type="http://schemas.openxmlformats.org/officeDocument/2006/relationships/hyperlink" Target="https://cdn.vox-cdn.com/thumbor/O9scTGLUphaoZttmcBt9o8xN-8o=/1400x1050/filters:format(jpeg)/cdn.vox-cdn.com/uploads/chorus_asset/file/11525119/msingleton_180612_2663_0006.jpg" TargetMode="External"/><Relationship Id="rId4" Type="http://schemas.openxmlformats.org/officeDocument/2006/relationships/hyperlink" Target="https://link.springer.com/content/pdf/10.1007%2F978-3-319-98833-7.pdf" TargetMode="External"/><Relationship Id="rId9" Type="http://schemas.openxmlformats.org/officeDocument/2006/relationships/hyperlink" Target="http://www.mathcs.emory.edu/~cheung/Courses/355/Syllabus/90-parallel/intro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>
            <a:hlinkClick r:id="rId2"/>
            <a:extLst>
              <a:ext uri="{FF2B5EF4-FFF2-40B4-BE49-F238E27FC236}">
                <a16:creationId xmlns:a16="http://schemas.microsoft.com/office/drawing/2014/main" id="{8DA7926B-D60C-934D-9F77-0A98C966B2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9889" y="4587664"/>
            <a:ext cx="2889250" cy="176725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 Box 29">
            <a:extLst>
              <a:ext uri="{FF2B5EF4-FFF2-40B4-BE49-F238E27FC236}">
                <a16:creationId xmlns:a16="http://schemas.microsoft.com/office/drawing/2014/main" id="{AA42D0AD-B820-DB45-AFB4-1313D13CB4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575" y="552450"/>
            <a:ext cx="84677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 24: 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Foundations of Parallel Computing</a:t>
            </a: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63712A37-4E08-2A43-B87B-1270315613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831" y="1211202"/>
            <a:ext cx="6019800" cy="525779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Books:</a:t>
            </a: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4"/>
              </a:rPr>
              <a:t>Introduction to Parallel Computing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76213" indent="-176213" fontAlgn="auto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5"/>
              </a:rPr>
              <a:t>Coursera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6"/>
              </a:rPr>
              <a:t>Slideplayer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76213" marR="0" lvl="0" indent="-176213" defTabSz="9144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Topics:</a:t>
            </a: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7"/>
              </a:rPr>
              <a:t>Parallel Computing Overview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8"/>
              </a:rPr>
              <a:t>Types of Parallel Computing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9"/>
              </a:rPr>
              <a:t>Classification of Parallel Computers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1026" name="Picture 2">
            <a:hlinkClick r:id="rId10"/>
            <a:extLst>
              <a:ext uri="{FF2B5EF4-FFF2-40B4-BE49-F238E27FC236}">
                <a16:creationId xmlns:a16="http://schemas.microsoft.com/office/drawing/2014/main" id="{14D8C283-35FC-1E46-ACA7-F305C8EF8E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3005" y="3029363"/>
            <a:ext cx="2534052" cy="190053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5">
            <a:hlinkClick r:id="rId4"/>
            <a:extLst>
              <a:ext uri="{FF2B5EF4-FFF2-40B4-BE49-F238E27FC236}">
                <a16:creationId xmlns:a16="http://schemas.microsoft.com/office/drawing/2014/main" id="{AAC26D5D-3B1C-7249-BB07-B24CD6B1283B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988118" y="1194137"/>
            <a:ext cx="1744112" cy="264596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29384361"/>
      </p:ext>
    </p:extLst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7639</TotalTime>
  <Words>30</Words>
  <Application>Microsoft Macintosh PowerPoint</Application>
  <PresentationFormat>Letter Paper (8.5x11 in)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1_isip_default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423</cp:revision>
  <dcterms:created xsi:type="dcterms:W3CDTF">2002-09-12T17:13:32Z</dcterms:created>
  <dcterms:modified xsi:type="dcterms:W3CDTF">2021-10-27T12:11:01Z</dcterms:modified>
</cp:coreProperties>
</file>