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9" r:id="rId2"/>
  </p:sldMasterIdLst>
  <p:notesMasterIdLst>
    <p:notesMasterId r:id="rId4"/>
  </p:notesMasterIdLst>
  <p:handoutMasterIdLst>
    <p:handoutMasterId r:id="rId5"/>
  </p:handoutMasterIdLst>
  <p:sldIdLst>
    <p:sldId id="312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5" autoAdjust="0"/>
    <p:restoredTop sz="95102" autoAdjust="0"/>
  </p:normalViewPr>
  <p:slideViewPr>
    <p:cSldViewPr>
      <p:cViewPr varScale="1">
        <p:scale>
          <a:sx n="117" d="100"/>
          <a:sy n="117" d="100"/>
        </p:scale>
        <p:origin x="672" y="176"/>
      </p:cViewPr>
      <p:guideLst>
        <p:guide orient="horz" pos="2160"/>
        <p:guide pos="2880"/>
        <p:guide pos="14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12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58719" y="191825"/>
            <a:ext cx="462288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4822 – Engineering Computation IV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Lecture 23,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1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www.youtube.com/watch?v=MEi1QQQSmOM" TargetMode="External"/><Relationship Id="rId7" Type="http://schemas.openxmlformats.org/officeDocument/2006/relationships/hyperlink" Target="https://users.ncsa.illinois.edu/kindr/projects/hpca/files/NCSA_GPU_tutorial_d3.pdf" TargetMode="External"/><Relationship Id="rId12" Type="http://schemas.openxmlformats.org/officeDocument/2006/relationships/image" Target="../media/image4.png"/><Relationship Id="rId2" Type="http://schemas.openxmlformats.org/officeDocument/2006/relationships/hyperlink" Target="https://developer.download.nvidia.com/books/cuda-by-example/cuda-by-example-sample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sip.piconepress.com/courses/temple/ece_4822/resources/software/example_vector_add/" TargetMode="External"/><Relationship Id="rId11" Type="http://schemas.openxmlformats.org/officeDocument/2006/relationships/hyperlink" Target="http://users.wfu.edu/choss/CUDA/docs/Lecture%2013.pdf" TargetMode="External"/><Relationship Id="rId5" Type="http://schemas.openxmlformats.org/officeDocument/2006/relationships/hyperlink" Target="https://www.quantstart.com/articles/Matrix-Matrix-Multiplication-on-the-GPU-with-Nvidia-CUDA/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s://www.youtube.com/watch?v=fqkEEjfOxRI" TargetMode="External"/><Relationship Id="rId9" Type="http://schemas.openxmlformats.org/officeDocument/2006/relationships/hyperlink" Target="https://nichijou.co/static/c4b7386740970ea3d09914e128fd5e5f/3c1f0/moreinterleave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9">
            <a:extLst>
              <a:ext uri="{FF2B5EF4-FFF2-40B4-BE49-F238E27FC236}">
                <a16:creationId xmlns:a16="http://schemas.microsoft.com/office/drawing/2014/main" id="{AA42D0AD-B820-DB45-AFB4-1313D13CB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 23: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Matrix Multiplication on a GPU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63712A37-4E08-2A43-B87B-127031561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53886"/>
            <a:ext cx="6019800" cy="52577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Books:</a:t>
            </a: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CUDA By Example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76213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CUDA in Your Python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Multi-GPU Programming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Topics:</a:t>
            </a: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5"/>
              </a:rPr>
              <a:t>Matrix Multiplication on a Single GPU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6"/>
              </a:rPr>
              <a:t>Using Multiple GPUs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7"/>
              </a:rPr>
              <a:t>NCSA GPU Programming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DD92B6D-27A8-874A-ADC8-A9531C153A21}"/>
              </a:ext>
            </a:extLst>
          </p:cNvPr>
          <p:cNvGrpSpPr/>
          <p:nvPr/>
        </p:nvGrpSpPr>
        <p:grpSpPr>
          <a:xfrm>
            <a:off x="5029200" y="1447800"/>
            <a:ext cx="3684337" cy="3255229"/>
            <a:chOff x="5071918" y="1984597"/>
            <a:chExt cx="3684337" cy="3255229"/>
          </a:xfrm>
        </p:grpSpPr>
        <p:pic>
          <p:nvPicPr>
            <p:cNvPr id="14" name="Picture 13" descr="A picture containing graphical user interface&#10;&#10;Description automatically generated">
              <a:hlinkClick r:id="rId2"/>
              <a:extLst>
                <a:ext uri="{FF2B5EF4-FFF2-40B4-BE49-F238E27FC236}">
                  <a16:creationId xmlns:a16="http://schemas.microsoft.com/office/drawing/2014/main" id="{B2BC72D9-A0FC-5D49-BE4E-BED29726C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400" y="2028313"/>
              <a:ext cx="1745855" cy="14006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Picture 2">
              <a:hlinkClick r:id="rId9"/>
              <a:extLst>
                <a:ext uri="{FF2B5EF4-FFF2-40B4-BE49-F238E27FC236}">
                  <a16:creationId xmlns:a16="http://schemas.microsoft.com/office/drawing/2014/main" id="{DDBDF5E2-7F8F-EC44-8BBE-7E1433801D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1918" y="3428999"/>
              <a:ext cx="3684337" cy="1810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Graphical user interface, application&#10;&#10;Description automatically generated">
              <a:hlinkClick r:id="rId11"/>
              <a:extLst>
                <a:ext uri="{FF2B5EF4-FFF2-40B4-BE49-F238E27FC236}">
                  <a16:creationId xmlns:a16="http://schemas.microsoft.com/office/drawing/2014/main" id="{AAC26D5D-3B1C-7249-BB07-B24CD6B12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1918" y="1984597"/>
              <a:ext cx="1907438" cy="14444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29384361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miter lim="800000"/>
          <a:headEnd/>
          <a:tailEnd/>
        </a:ln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176213" indent="-176213" algn="l" fontAlgn="auto">
          <a:spcBef>
            <a:spcPts val="1200"/>
          </a:spcBef>
          <a:spcAft>
            <a:spcPts val="1200"/>
          </a:spcAft>
          <a:buFont typeface="Arial" pitchFamily="34" charset="0"/>
          <a:buChar char="•"/>
          <a:defRPr b="1" dirty="0" smtClean="0">
            <a:solidFill>
              <a:schemeClr val="accent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7605</TotalTime>
  <Words>35</Words>
  <Application>Microsoft Macintosh PowerPoint</Application>
  <PresentationFormat>Letter Paper (8.5x11 in)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1_isip_default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420</cp:revision>
  <dcterms:created xsi:type="dcterms:W3CDTF">2002-09-12T17:13:32Z</dcterms:created>
  <dcterms:modified xsi:type="dcterms:W3CDTF">2021-10-27T12:10:44Z</dcterms:modified>
</cp:coreProperties>
</file>