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9" r:id="rId2"/>
  </p:sldMasterIdLst>
  <p:notesMasterIdLst>
    <p:notesMasterId r:id="rId4"/>
  </p:notesMasterIdLst>
  <p:handoutMasterIdLst>
    <p:handoutMasterId r:id="rId5"/>
  </p:handoutMasterIdLst>
  <p:sldIdLst>
    <p:sldId id="312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5" autoAdjust="0"/>
    <p:restoredTop sz="95089" autoAdjust="0"/>
  </p:normalViewPr>
  <p:slideViewPr>
    <p:cSldViewPr>
      <p:cViewPr varScale="1">
        <p:scale>
          <a:sx n="126" d="100"/>
          <a:sy n="126" d="100"/>
        </p:scale>
        <p:origin x="344" y="184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2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22,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1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nvidia.com/cuda/cublas/index.html#cublasxt_gemm" TargetMode="External"/><Relationship Id="rId3" Type="http://schemas.openxmlformats.org/officeDocument/2006/relationships/hyperlink" Target="https://www.youtube.com/watch?v=MEi1QQQSmOM" TargetMode="External"/><Relationship Id="rId7" Type="http://schemas.openxmlformats.org/officeDocument/2006/relationships/hyperlink" Target="https://medium.com/gpgpu/multi-gpu-programming-6768eeb42e2c" TargetMode="External"/><Relationship Id="rId12" Type="http://schemas.openxmlformats.org/officeDocument/2006/relationships/image" Target="../media/image4.png"/><Relationship Id="rId2" Type="http://schemas.openxmlformats.org/officeDocument/2006/relationships/hyperlink" Target="https://developer.download.nvidia.com/books/cuda-by-example/cuda-by-example-sampl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at.unimi.it/users/sansotte/cuda/CUDA_by_Example.pdf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users.wfu.edu/choss/CUDA/docs/Lecture%2013.pdf" TargetMode="External"/><Relationship Id="rId10" Type="http://schemas.openxmlformats.org/officeDocument/2006/relationships/hyperlink" Target="https://nichijou.co/static/c4b7386740970ea3d09914e128fd5e5f/3c1f0/moreinterleave.png" TargetMode="External"/><Relationship Id="rId4" Type="http://schemas.openxmlformats.org/officeDocument/2006/relationships/hyperlink" Target="https://www.youtube.com/watch?v=fqkEEjfOxRI" TargetMode="Externa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9">
            <a:extLst>
              <a:ext uri="{FF2B5EF4-FFF2-40B4-BE49-F238E27FC236}">
                <a16:creationId xmlns:a16="http://schemas.microsoft.com/office/drawing/2014/main" id="{AA42D0AD-B820-DB45-AFB4-1313D13CB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22: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Multi-GPU Programming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63712A37-4E08-2A43-B87B-127031561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53886"/>
            <a:ext cx="6019800" cy="52577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Books:</a:t>
            </a: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CUDA By Example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CUDA in Your Python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Multi-GPU Programming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Topics:</a:t>
            </a: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Multi-GPU Programming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/>
              </a:rPr>
              <a:t>Multi-GPU Programming (Chapter 11)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7"/>
              </a:rPr>
              <a:t>Multi-GPU Programming (Medium)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8"/>
              </a:rPr>
              <a:t>Matrix Multiply using </a:t>
            </a:r>
            <a:r>
              <a:rPr lang="en-US" sz="1800" b="1" dirty="0" err="1">
                <a:solidFill>
                  <a:schemeClr val="tx2"/>
                </a:solidFill>
                <a:latin typeface="+mn-lt"/>
                <a:hlinkClick r:id="rId8"/>
              </a:rPr>
              <a:t>Cuda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8"/>
              </a:rPr>
              <a:t> BLAS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D92B6D-27A8-874A-ADC8-A9531C153A21}"/>
              </a:ext>
            </a:extLst>
          </p:cNvPr>
          <p:cNvGrpSpPr/>
          <p:nvPr/>
        </p:nvGrpSpPr>
        <p:grpSpPr>
          <a:xfrm>
            <a:off x="5029200" y="1447800"/>
            <a:ext cx="3684337" cy="3255229"/>
            <a:chOff x="5071918" y="1984597"/>
            <a:chExt cx="3684337" cy="3255229"/>
          </a:xfrm>
        </p:grpSpPr>
        <p:pic>
          <p:nvPicPr>
            <p:cNvPr id="14" name="Picture 13" descr="A picture containing graphical user interface&#10;&#10;Description automatically generated">
              <a:hlinkClick r:id="rId2"/>
              <a:extLst>
                <a:ext uri="{FF2B5EF4-FFF2-40B4-BE49-F238E27FC236}">
                  <a16:creationId xmlns:a16="http://schemas.microsoft.com/office/drawing/2014/main" id="{B2BC72D9-A0FC-5D49-BE4E-BED29726C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400" y="2028313"/>
              <a:ext cx="1745855" cy="14006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2">
              <a:hlinkClick r:id="rId10"/>
              <a:extLst>
                <a:ext uri="{FF2B5EF4-FFF2-40B4-BE49-F238E27FC236}">
                  <a16:creationId xmlns:a16="http://schemas.microsoft.com/office/drawing/2014/main" id="{DDBDF5E2-7F8F-EC44-8BBE-7E1433801D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1918" y="3428999"/>
              <a:ext cx="3684337" cy="1810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Graphical user interface, applicati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AAC26D5D-3B1C-7249-BB07-B24CD6B12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1918" y="1984597"/>
              <a:ext cx="1907438" cy="14444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7591</TotalTime>
  <Words>38</Words>
  <Application>Microsoft Macintosh PowerPoint</Application>
  <PresentationFormat>Letter Paper (8.5x11 in)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1_isip_default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419</cp:revision>
  <dcterms:created xsi:type="dcterms:W3CDTF">2002-09-12T17:13:32Z</dcterms:created>
  <dcterms:modified xsi:type="dcterms:W3CDTF">2021-10-27T12:10:23Z</dcterms:modified>
</cp:coreProperties>
</file>