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6" autoAdjust="0"/>
    <p:restoredTop sz="95089" autoAdjust="0"/>
  </p:normalViewPr>
  <p:slideViewPr>
    <p:cSldViewPr>
      <p:cViewPr varScale="1">
        <p:scale>
          <a:sx n="122" d="100"/>
          <a:sy n="122" d="100"/>
        </p:scale>
        <p:origin x="192" y="27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Ei1QQQSmOM" TargetMode="External"/><Relationship Id="rId13" Type="http://schemas.openxmlformats.org/officeDocument/2006/relationships/hyperlink" Target="https://developer.ibm.com/tutorials/l-lpic1-103-4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kth.instructure.com/courses/12406/pages/optimizing-host-device-data-communication-i-pinned-host-memory" TargetMode="External"/><Relationship Id="rId2" Type="http://schemas.openxmlformats.org/officeDocument/2006/relationships/hyperlink" Target="https://developer.download.nvidia.com/books/cuda-by-example/cuda-by-example-sampl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wfu.edu/choss/CUDA/docs/Lecture%2013.pdf" TargetMode="External"/><Relationship Id="rId11" Type="http://schemas.openxmlformats.org/officeDocument/2006/relationships/hyperlink" Target="https://developer.download.nvidia.com/CUDA/training/StreamsAndConcurrencyWebinar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isip.piconepress.com/courses/temple/ece_4822/resources/software/example_vector_add/" TargetMode="External"/><Relationship Id="rId10" Type="http://schemas.openxmlformats.org/officeDocument/2006/relationships/hyperlink" Target="http://www.mat.unimi.it/users/sansotte/cuda/CUDA_by_Example.pdf" TargetMode="External"/><Relationship Id="rId4" Type="http://schemas.openxmlformats.org/officeDocument/2006/relationships/hyperlink" Target="https://nichijou.co/static/c4b7386740970ea3d09914e128fd5e5f/3c1f0/moreinterleave.png" TargetMode="External"/><Relationship Id="rId9" Type="http://schemas.openxmlformats.org/officeDocument/2006/relationships/hyperlink" Target="https://www.youtube.com/watch?v=fqkEEjfOxRI" TargetMode="External"/><Relationship Id="rId14" Type="http://schemas.openxmlformats.org/officeDocument/2006/relationships/hyperlink" Target="https://www.tutorialspoint.com/cplusplus/cpp_files_stream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Streams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and Concurrency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13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2BC72D9-A0FC-5D49-BE4E-BED29726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98" y="1676399"/>
            <a:ext cx="189955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>
            <a:hlinkClick r:id="rId4"/>
            <a:extLst>
              <a:ext uri="{FF2B5EF4-FFF2-40B4-BE49-F238E27FC236}">
                <a16:creationId xmlns:a16="http://schemas.microsoft.com/office/drawing/2014/main" id="{DDBDF5E2-7F8F-EC44-8BBE-7E143380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95649"/>
            <a:ext cx="3955655" cy="19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aphical user interface, applicati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AC26D5D-3B1C-7249-BB07-B24CD6B12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201255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CUDA By Example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CUDA in Your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Concurrency and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About Streams (Chapter 10)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Streams and Concurrency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Page-Locked Memory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Unix Streams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C++ Files and Streams</a:t>
            </a:r>
            <a:endParaRPr lang="en-US" sz="1800" b="1" dirty="0">
              <a:solidFill>
                <a:schemeClr val="tx2"/>
              </a:solidFill>
              <a:latin typeface="+mn-lt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7578</TotalTime>
  <Words>42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417</cp:revision>
  <dcterms:created xsi:type="dcterms:W3CDTF">2002-09-12T17:13:32Z</dcterms:created>
  <dcterms:modified xsi:type="dcterms:W3CDTF">2021-10-27T12:10:02Z</dcterms:modified>
</cp:coreProperties>
</file>