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5089" autoAdjust="0"/>
  </p:normalViewPr>
  <p:slideViewPr>
    <p:cSldViewPr>
      <p:cViewPr varScale="1">
        <p:scale>
          <a:sx n="126" d="100"/>
          <a:sy n="126" d="100"/>
        </p:scale>
        <p:origin x="776" y="184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hyperlink" Target="https://nyu-cds.github.io/python-numba/05-cuda/" TargetMode="External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s://www.geeksforgeeks.org/running-python-script-on-gpu/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6" Type="http://schemas.openxmlformats.org/officeDocument/2006/relationships/hyperlink" Target="https://www.amazon.com/Hands-Programming-Python-CUDA-high-performance-ebook/dp/B07FSKH35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www.youtube.com/watch?v=dPQnFXD7DxM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developer.nvidia.com/blog/numba-python-cuda-acceleration/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numba.pydata.org/numba-doc/latest/user/5minguide.html" TargetMode="External"/><Relationship Id="rId14" Type="http://schemas.openxmlformats.org/officeDocument/2006/relationships/hyperlink" Target="https://developer.nvidia.com/blog/even-easier-introduction-cu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CD08105-6C6C-6B46-95DA-373C155A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A ~5 minute guide to Numba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Numba: High-Performance Python with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Your First CUDA Python Program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Programming GPUs with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3"/>
              </a:rPr>
              <a:t>CUDA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E35CD667-4713-204B-91A3-7E38459F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20: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Interfaces to CUDA</a:t>
            </a:r>
          </a:p>
        </p:txBody>
      </p:sp>
      <p:pic>
        <p:nvPicPr>
          <p:cNvPr id="8" name="Picture 4">
            <a:hlinkClick r:id="rId14"/>
            <a:extLst>
              <a:ext uri="{FF2B5EF4-FFF2-40B4-BE49-F238E27FC236}">
                <a16:creationId xmlns:a16="http://schemas.microsoft.com/office/drawing/2014/main" id="{ED58F2D6-4B58-4E4F-990D-12E6D543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6"/>
            <a:extLst>
              <a:ext uri="{FF2B5EF4-FFF2-40B4-BE49-F238E27FC236}">
                <a16:creationId xmlns:a16="http://schemas.microsoft.com/office/drawing/2014/main" id="{EED8778E-3FEE-CC4D-AC97-241CEA3E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7546</TotalTime>
  <Words>73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412</cp:revision>
  <dcterms:created xsi:type="dcterms:W3CDTF">2002-09-12T17:13:32Z</dcterms:created>
  <dcterms:modified xsi:type="dcterms:W3CDTF">2021-10-27T12:09:44Z</dcterms:modified>
</cp:coreProperties>
</file>