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8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2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sip.piconepress.com/courses/temple/ece_1111/syllabus/current/" TargetMode="External"/><Relationship Id="rId13" Type="http://schemas.openxmlformats.org/officeDocument/2006/relationships/hyperlink" Target="https://docs.python.org/2/tutorial/interpreter.html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bin.sc/Readings/Programming/Python/Python%20for%20Data%20Analysis/Python_for_Data_Analysis.pdf" TargetMode="External"/><Relationship Id="rId12" Type="http://schemas.openxmlformats.org/officeDocument/2006/relationships/hyperlink" Target="https://www.python.org/" TargetMode="External"/><Relationship Id="rId2" Type="http://schemas.openxmlformats.org/officeDocument/2006/relationships/hyperlink" Target="http://www.greenteapress.com/thinkpython/thinkpython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mazon.com/Learning-Python-Edition-Mark-Lutz/dp/1449355730/ref=zg_bs_285856_2" TargetMode="External"/><Relationship Id="rId11" Type="http://schemas.openxmlformats.org/officeDocument/2006/relationships/hyperlink" Target="https://www.youtube.com/watch?v=sAU2l5MKCbI" TargetMode="External"/><Relationship Id="rId5" Type="http://schemas.openxmlformats.org/officeDocument/2006/relationships/image" Target="../media/image3.png"/><Relationship Id="rId10" Type="http://schemas.openxmlformats.org/officeDocument/2006/relationships/hyperlink" Target="https://www.youtube.com/watch?v=ww2BdhILIio" TargetMode="External"/><Relationship Id="rId4" Type="http://schemas.openxmlformats.org/officeDocument/2006/relationships/hyperlink" Target="http://www.amazon.com/Programming-Python-Mark-Lutz/dp/0596158106" TargetMode="External"/><Relationship Id="rId9" Type="http://schemas.openxmlformats.org/officeDocument/2006/relationships/hyperlink" Target="https://www.youtube.com/watch?v=OHEQoHq446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An Introduction to Python</a:t>
            </a:r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137C75BE-82F4-174D-A408-BAB14BFA2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368" y="1225261"/>
            <a:ext cx="1961636" cy="2576593"/>
          </a:xfrm>
          <a:prstGeom prst="rect">
            <a:avLst/>
          </a:prstGeom>
        </p:spPr>
      </p:pic>
      <p:pic>
        <p:nvPicPr>
          <p:cNvPr id="11" name="Picture 10" descr="Screen Shot 2014-09-16 at 9.12.12 PM.png">
            <a:hlinkClick r:id="rId4"/>
            <a:extLst>
              <a:ext uri="{FF2B5EF4-FFF2-40B4-BE49-F238E27FC236}">
                <a16:creationId xmlns:a16="http://schemas.microsoft.com/office/drawing/2014/main" id="{949C3918-156F-E94C-9F22-9E7B09C5DE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438978"/>
            <a:ext cx="2212998" cy="2910115"/>
          </a:xfrm>
          <a:prstGeom prst="rect">
            <a:avLst/>
          </a:prstGeom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BD5ABC57-C74A-B540-9A5A-F4EDC0F3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02" y="1143000"/>
            <a:ext cx="5564488" cy="520609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Learn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Python for Data Analysis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ECE 1111 Lectures 30-41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Lynda: Up and Running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YouTube: Google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YouTube: MIT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1"/>
              </a:rPr>
              <a:t>YouTube: O'Reilly Python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2"/>
              </a:rPr>
              <a:t>Python: Getting Started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3"/>
              </a:rPr>
              <a:t>Python: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Python Distributions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Interpreter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Importing Libraries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The Main Program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Command Line Arguments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7535</TotalTime>
  <Words>59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410</cp:revision>
  <dcterms:created xsi:type="dcterms:W3CDTF">2002-09-12T17:13:32Z</dcterms:created>
  <dcterms:modified xsi:type="dcterms:W3CDTF">2021-10-27T12:09:27Z</dcterms:modified>
</cp:coreProperties>
</file>