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9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Hyper-threading" TargetMode="External"/><Relationship Id="rId13" Type="http://schemas.openxmlformats.org/officeDocument/2006/relationships/image" Target="../media/image2.jpeg"/><Relationship Id="rId3" Type="http://schemas.openxmlformats.org/officeDocument/2006/relationships/hyperlink" Target="https://www.linkedin.com/learning/python-parallel-programming-solutions/the-parallel-computing-memory-architecture?u=2206009" TargetMode="External"/><Relationship Id="rId7" Type="http://schemas.openxmlformats.org/officeDocument/2006/relationships/hyperlink" Target="https://en.wikipedia.org/wiki/Multithreading_(computer_architecture)" TargetMode="External"/><Relationship Id="rId12" Type="http://schemas.openxmlformats.org/officeDocument/2006/relationships/hyperlink" Target="https://www.netbsd.org/images/machines/vax/vax11-785.jpg" TargetMode="External"/><Relationship Id="rId17" Type="http://schemas.openxmlformats.org/officeDocument/2006/relationships/image" Target="../media/image4.png"/><Relationship Id="rId2" Type="http://schemas.openxmlformats.org/officeDocument/2006/relationships/hyperlink" Target="https://www.pearson.com/store/p/cuda-by-example-an-introduction-to-general-purpose-gpu-programming/P100001104737/9780131387683" TargetMode="External"/><Relationship Id="rId16" Type="http://schemas.openxmlformats.org/officeDocument/2006/relationships/hyperlink" Target="https://miro.medium.com/max/538/1*4SZ3hUZHJKCd-mxL2YolQg.pn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CPU_cache" TargetMode="External"/><Relationship Id="rId11" Type="http://schemas.openxmlformats.org/officeDocument/2006/relationships/hyperlink" Target="https://www.alliedmarketresearch.com/graphic-processing-unit-market#:~:text=GPUs%20are%20widely%20used%20in,mobile%20phones%2C%20and%20many%20more.&amp;text=The%20global%20GPU%20market%20size,33.6%25%20from%202020%20to%202027." TargetMode="External"/><Relationship Id="rId5" Type="http://schemas.openxmlformats.org/officeDocument/2006/relationships/hyperlink" Target="https://en.wikipedia.org/wiki/Memory_paging" TargetMode="External"/><Relationship Id="rId15" Type="http://schemas.openxmlformats.org/officeDocument/2006/relationships/image" Target="../media/image3.png"/><Relationship Id="rId10" Type="http://schemas.openxmlformats.org/officeDocument/2006/relationships/hyperlink" Target="https://en.wikipedia.org/wiki/VAX" TargetMode="External"/><Relationship Id="rId4" Type="http://schemas.openxmlformats.org/officeDocument/2006/relationships/hyperlink" Target="https://en.wikipedia.org/wiki/Virtual_memory" TargetMode="External"/><Relationship Id="rId9" Type="http://schemas.openxmlformats.org/officeDocument/2006/relationships/hyperlink" Target="https://en.wikipedia.org/wiki/History_of_Digital_Equipment_Corporation" TargetMode="External"/><Relationship Id="rId14" Type="http://schemas.openxmlformats.org/officeDocument/2006/relationships/hyperlink" Target="https://www.thegeekstuff.com/2012/02/linux-memory-managemen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ED52A9D7-4BC4-294D-9717-716E7310A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5564488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CUDA By Example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Python Parallel Programming Solutions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Virtual Memory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Memory Paging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CPU Cache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Multithreading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Hyper-threading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Digital Equipment Corporation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and the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Vax</a:t>
            </a:r>
            <a:endParaRPr lang="en-US" sz="1800" b="1" dirty="0">
              <a:solidFill>
                <a:schemeClr val="tx2"/>
              </a:solidFill>
              <a:latin typeface="+mn-lt"/>
              <a:hlinkClick r:id="rId11"/>
            </a:endParaRPr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15</a:t>
            </a:r>
            <a:r>
              <a:rPr lang="en-US" sz="1800" b="1">
                <a:solidFill>
                  <a:schemeClr val="accent1"/>
                </a:solidFill>
                <a:latin typeface="+mn-lt"/>
              </a:rPr>
              <a:t>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C</a:t>
            </a:r>
            <a:r>
              <a:rPr lang="en-US" sz="1800" b="1">
                <a:solidFill>
                  <a:schemeClr val="tx2"/>
                </a:solidFill>
                <a:latin typeface="+mn-lt"/>
              </a:rPr>
              <a:t>omputer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Engineering 101 – 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How Do I Make My Programs Run Fast?</a:t>
            </a:r>
          </a:p>
        </p:txBody>
      </p:sp>
      <p:pic>
        <p:nvPicPr>
          <p:cNvPr id="1026" name="Picture 2">
            <a:hlinkClick r:id="rId12"/>
            <a:extLst>
              <a:ext uri="{FF2B5EF4-FFF2-40B4-BE49-F238E27FC236}">
                <a16:creationId xmlns:a16="http://schemas.microsoft.com/office/drawing/2014/main" id="{61975DCB-B414-A64F-AC1A-1426223703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1" y="1793047"/>
            <a:ext cx="2049884" cy="15867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hlinkClick r:id="rId14"/>
            <a:extLst>
              <a:ext uri="{FF2B5EF4-FFF2-40B4-BE49-F238E27FC236}">
                <a16:creationId xmlns:a16="http://schemas.microsoft.com/office/drawing/2014/main" id="{6C58B9DD-64CB-4F46-A0EB-70B02E8E29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678" y="3400265"/>
            <a:ext cx="2252962" cy="14337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Why software developers should care about CPU caches | by EventHelix |  Software Design | Medium">
            <a:hlinkClick r:id="rId16"/>
            <a:extLst>
              <a:ext uri="{FF2B5EF4-FFF2-40B4-BE49-F238E27FC236}">
                <a16:creationId xmlns:a16="http://schemas.microsoft.com/office/drawing/2014/main" id="{89CB6DE5-6922-184A-AA89-750228354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37364"/>
            <a:ext cx="2178779" cy="13769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7431</TotalTime>
  <Words>44</Words>
  <Application>Microsoft Macintosh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401</cp:revision>
  <dcterms:created xsi:type="dcterms:W3CDTF">2002-09-12T17:13:32Z</dcterms:created>
  <dcterms:modified xsi:type="dcterms:W3CDTF">2021-10-27T12:08:21Z</dcterms:modified>
</cp:coreProperties>
</file>