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9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13,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neral-purpose_computing_on_graphics_processing_units#:~:text=As%20of%202016%2C%20OpenCL%20is,%2C%20Nvidia%2C%20and%20ARM%20platforms." TargetMode="External"/><Relationship Id="rId13" Type="http://schemas.openxmlformats.org/officeDocument/2006/relationships/hyperlink" Target="https://developer.nvidia.com/blog/even-easier-introduction-cuda/" TargetMode="External"/><Relationship Id="rId18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21" Type="http://schemas.openxmlformats.org/officeDocument/2006/relationships/hyperlink" Target="https://www.3dgep.com/wp-content/uploads/2011/11/CUDA-memory-model.gi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://www.eecg.toronto.edu/~moshovos/CUDA08/slides/002%20-%20Introduction%20to%20CUDA%20Programming_1.ppt" TargetMode="External"/><Relationship Id="rId17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nvidia.com/docs/IO/116711/sc11-cuda-c-basics.pdf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hyperlink" Target="https://developer.nvidia.com/cuda-code-samples" TargetMode="External"/><Relationship Id="rId10" Type="http://schemas.openxmlformats.org/officeDocument/2006/relationships/hyperlink" Target="https://pytorch.org/" TargetMode="External"/><Relationship Id="rId19" Type="http://schemas.openxmlformats.org/officeDocument/2006/relationships/hyperlink" Target="https://upload.wikimedia.org/wikipedia/commons/thumb/5/59/CUDA_processing_flow_%28En%29.PNG/300px-CUDA_processing_flow_%28En%29.PNG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www.tensorflow.org/" TargetMode="External"/><Relationship Id="rId14" Type="http://schemas.openxmlformats.org/officeDocument/2006/relationships/hyperlink" Target="https://www.gnu.org/software/parallel/parallel_tutorial.html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GPU Libraries and Programming Environments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TensorFlow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PyTorch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Introduction to CUDA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An Even Easier Introduction to CUDA</a:t>
            </a:r>
            <a:endParaRPr lang="en-US" sz="1800" b="1" dirty="0">
              <a:solidFill>
                <a:schemeClr val="tx2"/>
              </a:solidFill>
              <a:latin typeface="+mn-lt"/>
              <a:hlinkClick r:id="rId14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Examples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6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Blocks </a:t>
            </a:r>
            <a:r>
              <a:rPr lang="en-US" sz="1800" b="1">
                <a:solidFill>
                  <a:schemeClr val="tx2"/>
                </a:solidFill>
                <a:latin typeface="+mn-lt"/>
              </a:rPr>
              <a:t>and Threads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2" name="Picture 2">
            <a:hlinkClick r:id="rId17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9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21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</TotalTime>
  <Words>61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394</cp:revision>
  <dcterms:created xsi:type="dcterms:W3CDTF">2002-09-12T17:13:32Z</dcterms:created>
  <dcterms:modified xsi:type="dcterms:W3CDTF">2021-10-27T12:07:49Z</dcterms:modified>
</cp:coreProperties>
</file>