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9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hyperlink" Target="https://qengineering.eu/google-corals-tpu-explained.html" TargetMode="External"/><Relationship Id="rId7" Type="http://schemas.openxmlformats.org/officeDocument/2006/relationships/hyperlink" Target="https://cdn.mos.cms.futurecdn.net/DHPLFxTSwXVCZQeF7wJ5j4.jpg" TargetMode="External"/><Relationship Id="rId2" Type="http://schemas.openxmlformats.org/officeDocument/2006/relationships/hyperlink" Target="https://developer.download.nvidia.com/video/gputechconf/gtc/2020/presentations/s21730-inside-the-nvidia-ampere-architecture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nvidia.com/gameworks/content/developertools/desktop/analysis/report/cudaexperiments/kernellevel/achievedflops.htm" TargetMode="External"/><Relationship Id="rId5" Type="http://schemas.openxmlformats.org/officeDocument/2006/relationships/hyperlink" Target="https://www.youtube.com/watch?v=hOeIkAYraTE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s://www.youtube.com/watch?v=eaxGCv0wRrU" TargetMode="External"/><Relationship Id="rId9" Type="http://schemas.openxmlformats.org/officeDocument/2006/relationships/hyperlink" Target="https://images.app.goo.gl/GJFJkhhSgkL1yCb2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D385CF77-F796-E644-9E7B-718FD44D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46458"/>
            <a:ext cx="4876800" cy="2930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sz="1800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2"/>
              </a:rPr>
              <a:t>Nvidia Ampere: Architecture Overview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Google Coral TPU Overview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Graphic Processing Units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SIMD Processors and GPUs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/>
              </a:rPr>
              <a:t>Fused Multiply Add Operations</a:t>
            </a:r>
            <a:endParaRPr lang="en-US" sz="1800" b="1" dirty="0">
              <a:solidFill>
                <a:schemeClr val="tx2"/>
              </a:solidFill>
            </a:endParaRPr>
          </a:p>
        </p:txBody>
      </p:sp>
      <p:sp>
        <p:nvSpPr>
          <p:cNvPr id="8" name="Text Box 29">
            <a:extLst>
              <a:ext uri="{FF2B5EF4-FFF2-40B4-BE49-F238E27FC236}">
                <a16:creationId xmlns:a16="http://schemas.microsoft.com/office/drawing/2014/main" id="{63E73E31-53B7-A541-ACF8-3FE1FC00E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11: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DSP Review (Factoring 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Computations)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" name="Picture 4">
            <a:hlinkClick r:id="rId7"/>
            <a:extLst>
              <a:ext uri="{FF2B5EF4-FFF2-40B4-BE49-F238E27FC236}">
                <a16:creationId xmlns:a16="http://schemas.microsoft.com/office/drawing/2014/main" id="{85A01B8A-7DC5-414C-83A8-68C6399DB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59" y="1146827"/>
            <a:ext cx="3848381" cy="2164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A circuit board&#10;&#10;Description automatically generated">
            <a:hlinkClick r:id="rId9"/>
            <a:extLst>
              <a:ext uri="{FF2B5EF4-FFF2-40B4-BE49-F238E27FC236}">
                <a16:creationId xmlns:a16="http://schemas.microsoft.com/office/drawing/2014/main" id="{8FE6851F-2898-9745-808D-FC583039B66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205" y="1143000"/>
            <a:ext cx="3635497" cy="21685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7282</TotalTime>
  <Words>31</Words>
  <Application>Microsoft Macintosh PowerPoint</Application>
  <PresentationFormat>Letter Paper (8.5x11 in)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393</cp:revision>
  <dcterms:created xsi:type="dcterms:W3CDTF">2002-09-12T17:13:32Z</dcterms:created>
  <dcterms:modified xsi:type="dcterms:W3CDTF">2021-10-27T13:17:03Z</dcterms:modified>
</cp:coreProperties>
</file>