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7" autoAdjust="0"/>
    <p:restoredTop sz="95071" autoAdjust="0"/>
  </p:normalViewPr>
  <p:slideViewPr>
    <p:cSldViewPr>
      <p:cViewPr varScale="1">
        <p:scale>
          <a:sx n="123" d="100"/>
          <a:sy n="123" d="100"/>
        </p:scale>
        <p:origin x="11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09,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s://qengineering.eu/google-corals-tpu-explained.html" TargetMode="External"/><Relationship Id="rId7" Type="http://schemas.openxmlformats.org/officeDocument/2006/relationships/hyperlink" Target="https://cdn.mos.cms.futurecdn.net/DHPLFxTSwXVCZQeF7wJ5j4.jpg" TargetMode="External"/><Relationship Id="rId2" Type="http://schemas.openxmlformats.org/officeDocument/2006/relationships/hyperlink" Target="https://developer.download.nvidia.com/video/gputechconf/gtc/2020/presentations/s21730-inside-the-nvidia-ampere-architecture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nvidia.com/gameworks/content/developertools/desktop/analysis/report/cudaexperiments/kernellevel/achievedflops.htm" TargetMode="External"/><Relationship Id="rId5" Type="http://schemas.openxmlformats.org/officeDocument/2006/relationships/hyperlink" Target="https://www.youtube.com/watch?v=hOeIkAYraTE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youtube.com/watch?v=eaxGCv0wRrU" TargetMode="External"/><Relationship Id="rId9" Type="http://schemas.openxmlformats.org/officeDocument/2006/relationships/hyperlink" Target="https://images.app.goo.gl/GJFJkhhSgkL1yCb2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Nvidia Ampere: Architecture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Google Coral TPU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Graphic Processing Units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SIMD Processors and GPUs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Fused Multiply Add Operations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09: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GPU Architectures</a:t>
            </a:r>
          </a:p>
        </p:txBody>
      </p:sp>
      <p:pic>
        <p:nvPicPr>
          <p:cNvPr id="10" name="Picture 4">
            <a:hlinkClick r:id="rId7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9" y="1146827"/>
            <a:ext cx="3848381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A circuit board&#10;&#10;Description automatically generated">
            <a:hlinkClick r:id="rId9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205" y="1143000"/>
            <a:ext cx="3635497" cy="2168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7281</TotalTime>
  <Words>27</Words>
  <Application>Microsoft Macintosh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392</cp:revision>
  <dcterms:created xsi:type="dcterms:W3CDTF">2002-09-12T17:13:32Z</dcterms:created>
  <dcterms:modified xsi:type="dcterms:W3CDTF">2021-10-27T13:29:36Z</dcterms:modified>
</cp:coreProperties>
</file>