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" y="609599"/>
            <a:ext cx="7773988" cy="578715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" y="1181100"/>
            <a:ext cx="79652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379</cp:revision>
  <dcterms:created xsi:type="dcterms:W3CDTF">2002-09-12T17:13:32Z</dcterms:created>
  <dcterms:modified xsi:type="dcterms:W3CDTF">2021-10-27T12:05:06Z</dcterms:modified>
</cp:coreProperties>
</file>