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68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412" autoAdjust="0"/>
    <p:restoredTop sz="95077" autoAdjust="0"/>
  </p:normalViewPr>
  <p:slideViewPr>
    <p:cSldViewPr>
      <p:cViewPr varScale="1">
        <p:scale>
          <a:sx n="125" d="100"/>
          <a:sy n="125" d="100"/>
        </p:scale>
        <p:origin x="824" y="176"/>
      </p:cViewPr>
      <p:guideLst>
        <p:guide orient="horz" pos="720"/>
        <p:guide pos="2880"/>
        <p:guide pos="1568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368943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4XXX – GPU Programming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4XXX: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3GP8P9nqjM" TargetMode="External"/><Relationship Id="rId13" Type="http://schemas.openxmlformats.org/officeDocument/2006/relationships/hyperlink" Target="https://www.dell.com/en-us/work/shop/nvidia-ampere-a100-pcie-250w-40gb-passive-double-wide-full-height-gpu-customer-install/apd/490-bgfv/graphic-video-cards?gacd=9646510-1025-5761040-266794296-0&amp;dgc=st&amp;ds_rl=1282786&amp;gclid=CjwKCAiA7939BRBMEiwA-hX5J7YKvVvV3jtbYWwrdm99zbpJZ9bUegZB_Mg9-a-5K22Tp_Swjq6qLxoCELwQAvD_BwE&amp;gclsrc=aw.ds" TargetMode="External"/><Relationship Id="rId18" Type="http://schemas.openxmlformats.org/officeDocument/2006/relationships/image" Target="../media/image4.jpeg"/><Relationship Id="rId3" Type="http://schemas.openxmlformats.org/officeDocument/2006/relationships/hyperlink" Target="https://www.amazon.com/Computer-Organization-Design-MIPS-Architecture/dp/0124077269" TargetMode="External"/><Relationship Id="rId7" Type="http://schemas.openxmlformats.org/officeDocument/2006/relationships/hyperlink" Target="https://www.youtube.com/watch?v=p3q5zWCw8J4" TargetMode="External"/><Relationship Id="rId12" Type="http://schemas.openxmlformats.org/officeDocument/2006/relationships/hyperlink" Target="http://users.ece.northwestern.edu/~kcoloma/ece361/lectures/Lec14-cache.pdf" TargetMode="External"/><Relationship Id="rId17" Type="http://schemas.openxmlformats.org/officeDocument/2006/relationships/hyperlink" Target="https://www.dell.com/en-us/work/shop/dell-amd-radeon-pro-w5700-workstation-graphics-card/apd/490-bfsr/graphic-video-cards?gacd=9646510-1025-5761040-266794296-0&amp;dgc=st&amp;ds_rl=1282786&amp;gclid=CjwKCAiA7939BRBMEiwA-hX5J-ne_y3fq87o0fmevtxFyvP6mv8Hct96wtOSvuYrMSFvnTl7eXF_HxoCHeMQAvD_BwE&amp;gclsrc=aw.ds" TargetMode="External"/><Relationship Id="rId2" Type="http://schemas.openxmlformats.org/officeDocument/2006/relationships/hyperlink" Target="http://www.pallier.org/lectures/AIP2016/books/How-computers_work.pdf" TargetMode="Externa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Registers%20and%20RAM" TargetMode="External"/><Relationship Id="rId11" Type="http://schemas.openxmlformats.org/officeDocument/2006/relationships/hyperlink" Target="http://www.ee.ic.ac.uk/pcheung/teaching/DE1_EE/Lectures/Lecture%2012%20-%20Memory%20and%20Computer%20Architecture%20(x1).pdf" TargetMode="External"/><Relationship Id="rId5" Type="http://schemas.openxmlformats.org/officeDocument/2006/relationships/hyperlink" Target="https://www.youtube.com/watch?v=TQCr9RV7twk&amp;feature=emb_rel_pause" TargetMode="External"/><Relationship Id="rId15" Type="http://schemas.openxmlformats.org/officeDocument/2006/relationships/hyperlink" Target="https://en.wikipedia.org/wiki/Video_RAM_(dual-ported_DRAM)#/media/File:SEC_VRAM.jpg" TargetMode="External"/><Relationship Id="rId10" Type="http://schemas.openxmlformats.org/officeDocument/2006/relationships/hyperlink" Target="https://www.techspot.com/article/2066-cpu-l1-l2-l3-cache/" TargetMode="External"/><Relationship Id="rId4" Type="http://schemas.openxmlformats.org/officeDocument/2006/relationships/hyperlink" Target="http://home.ustc.edu.cn/~leedsong/reference_books_tools/Computer%20Organization%20and%20Design%20ARM%20edition.pdf" TargetMode="External"/><Relationship Id="rId9" Type="http://schemas.openxmlformats.org/officeDocument/2006/relationships/hyperlink" Target="https://medium.com/@ashanpriyadarshana/cuda-gpu-memory-architecture-8c3ac644bd64" TargetMode="External"/><Relationship Id="rId1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Processors and Main Memory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Computer Organization and Design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Computer Organization and Design (ARM)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History of Memory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Registers and RAM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7"/>
              </a:rPr>
              <a:t>How Memory Works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What is VRAM? (Basic)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9"/>
              </a:rPr>
              <a:t>GPU Memory Architecture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0"/>
              </a:rPr>
              <a:t>Cache Memory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1"/>
              </a:rPr>
              <a:t>Computer Memory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2"/>
              </a:rPr>
              <a:t>Inside Cache Memory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13: </a:t>
            </a:r>
            <a:r>
              <a:rPr lang="en-US" sz="1800" b="1">
                <a:solidFill>
                  <a:schemeClr val="tx2"/>
                </a:solidFill>
                <a:latin typeface="+mn-lt"/>
              </a:rPr>
              <a:t>Computer Memory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 descr="NVIDIA Ampere A100, PCIe, 250W, 40GB Passive, Double Wide, Full Height GPU Customer Install 1">
            <a:hlinkClick r:id="rId13"/>
            <a:extLst>
              <a:ext uri="{FF2B5EF4-FFF2-40B4-BE49-F238E27FC236}">
                <a16:creationId xmlns:a16="http://schemas.microsoft.com/office/drawing/2014/main" id="{5165D8CA-8DA9-8942-8D24-1786CFECE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430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ircuit board&#10;&#10;Description automatically generated">
            <a:hlinkClick r:id="rId15"/>
            <a:extLst>
              <a:ext uri="{FF2B5EF4-FFF2-40B4-BE49-F238E27FC236}">
                <a16:creationId xmlns:a16="http://schemas.microsoft.com/office/drawing/2014/main" id="{94F0AA6A-E4E4-3F4E-926A-3FEF4A90CC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05099"/>
            <a:ext cx="2397760" cy="179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ell AMD Radeon Pro W5700 workstation graphics card 1">
            <a:hlinkClick r:id="rId17"/>
            <a:extLst>
              <a:ext uri="{FF2B5EF4-FFF2-40B4-BE49-F238E27FC236}">
                <a16:creationId xmlns:a16="http://schemas.microsoft.com/office/drawing/2014/main" id="{05C89DE7-399A-494A-BA2A-F39B0C86A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60" y="400939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8564</TotalTime>
  <Words>52</Words>
  <Application>Microsoft Macintosh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469</cp:revision>
  <dcterms:created xsi:type="dcterms:W3CDTF">2002-09-12T17:13:32Z</dcterms:created>
  <dcterms:modified xsi:type="dcterms:W3CDTF">2020-11-20T18:23:24Z</dcterms:modified>
</cp:coreProperties>
</file>