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568" userDrawn="1">
          <p15:clr>
            <a:srgbClr val="A4A3A4"/>
          </p15:clr>
        </p15:guide>
        <p15:guide id="4" pos="4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412" autoAdjust="0"/>
    <p:restoredTop sz="95077" autoAdjust="0"/>
  </p:normalViewPr>
  <p:slideViewPr>
    <p:cSldViewPr>
      <p:cViewPr varScale="1">
        <p:scale>
          <a:sx n="125" d="100"/>
          <a:sy n="125" d="100"/>
        </p:scale>
        <p:origin x="1816" y="176"/>
      </p:cViewPr>
      <p:guideLst>
        <p:guide orient="horz" pos="720"/>
        <p:guide pos="2880"/>
        <p:guide pos="1568"/>
        <p:guide pos="4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368943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4XXX – GPU Programming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4XXX: Lecture 01,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ipcc.cs.uoregon.edu/lectures/lecture-12-algorithms.pdf" TargetMode="External"/><Relationship Id="rId13" Type="http://schemas.openxmlformats.org/officeDocument/2006/relationships/hyperlink" Target="https://www-users.cs.umn.edu/~karypis/parbook/Lectures/AG/chap11_slides.ppt" TargetMode="External"/><Relationship Id="rId18" Type="http://schemas.openxmlformats.org/officeDocument/2006/relationships/hyperlink" Target="https://www.researchgate.net/figure/Parallel-depth-first-search-strategy_fig5_342175566" TargetMode="External"/><Relationship Id="rId3" Type="http://schemas.openxmlformats.org/officeDocument/2006/relationships/hyperlink" Target="https://www.researchgate.net/publication/241684993_Parallel_Algorithms" TargetMode="External"/><Relationship Id="rId7" Type="http://schemas.openxmlformats.org/officeDocument/2006/relationships/hyperlink" Target="https://www.youtube.com/watch?v=MfhjkfocRR0" TargetMode="External"/><Relationship Id="rId12" Type="http://schemas.openxmlformats.org/officeDocument/2006/relationships/hyperlink" Target="http://parallelcomp.uw.hu/ch11lev1sec4.html" TargetMode="External"/><Relationship Id="rId17" Type="http://schemas.openxmlformats.org/officeDocument/2006/relationships/image" Target="../media/image3.png"/><Relationship Id="rId2" Type="http://schemas.openxmlformats.org/officeDocument/2006/relationships/hyperlink" Target="https://algs4.cs.princeton.edu/lectures/" TargetMode="Externa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eb.stanford.edu/class/archive/cs/cs161/cs161.1182/Lectures/Lecture8/CS161Lecture08.pdf" TargetMode="External"/><Relationship Id="rId11" Type="http://schemas.openxmlformats.org/officeDocument/2006/relationships/hyperlink" Target="https://www3.cs.stonybrook.edu/~rezaul/Spring-2019/CSE613/CSE613-lecture-2.pdf" TargetMode="External"/><Relationship Id="rId5" Type="http://schemas.openxmlformats.org/officeDocument/2006/relationships/hyperlink" Target="http://www-e6.ijs.si/~roman/files/Book_jul2018/book/book.pdf" TargetMode="External"/><Relationship Id="rId15" Type="http://schemas.openxmlformats.org/officeDocument/2006/relationships/hyperlink" Target="http://cacs.usc.edu/scidac/img/ParFig-SD.png" TargetMode="External"/><Relationship Id="rId10" Type="http://schemas.openxmlformats.org/officeDocument/2006/relationships/hyperlink" Target="https://www.tutorialspoint.com/parallel_algorithm/parallel_search_algorithm.htm" TargetMode="External"/><Relationship Id="rId19" Type="http://schemas.openxmlformats.org/officeDocument/2006/relationships/image" Target="../media/image4.jpeg"/><Relationship Id="rId4" Type="http://schemas.openxmlformats.org/officeDocument/2006/relationships/hyperlink" Target="Parallel%20Fourier%20Transforms" TargetMode="External"/><Relationship Id="rId9" Type="http://schemas.openxmlformats.org/officeDocument/2006/relationships/hyperlink" Target="https://www.hackerearth.com/practice/data-structures/hash-tables/basics-of-hash-tables/tutorial/" TargetMode="External"/><Relationship Id="rId14" Type="http://schemas.openxmlformats.org/officeDocument/2006/relationships/hyperlink" Target="https://www-users.cs.umn.edu/~karypis/parbook/Lectures/GK-CS5451/Chapter%2011%20-%20Search%20Algorithms%20for%20Discrete%20Optimization%20Problem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CD08EE51-F5C9-0A47-B9C7-C9FD15647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Algorithms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Parallel Algorithms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Parallel Fourier Transforms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Parallel Computing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Hash Tables and Function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Hash Tables</a:t>
            </a:r>
            <a:endParaRPr lang="en-US" sz="1800" b="1" dirty="0">
              <a:solidFill>
                <a:schemeClr val="tx2"/>
              </a:solidFill>
              <a:latin typeface="+mn-lt"/>
              <a:hlinkClick r:id="rId8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Parallel Algorithm Design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9"/>
              </a:rPr>
              <a:t>Hash Table</a:t>
            </a:r>
            <a:endParaRPr lang="en-US" sz="1800" b="1" dirty="0">
              <a:solidFill>
                <a:schemeClr val="tx2"/>
              </a:solidFill>
              <a:hlinkClick r:id="rId10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0"/>
              </a:rPr>
              <a:t>Parallel Search Algorithms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1"/>
              </a:rPr>
              <a:t>Modeling Parallel Algorithms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2"/>
              </a:rPr>
              <a:t>Depth-First Search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3"/>
              </a:rPr>
              <a:t>Parallel Algorithms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4"/>
              </a:rPr>
              <a:t>Discrete Optimization</a:t>
            </a:r>
            <a:endParaRPr lang="en-US" sz="1800" b="1" dirty="0">
              <a:solidFill>
                <a:schemeClr val="tx2"/>
              </a:solidFill>
            </a:endParaRPr>
          </a:p>
        </p:txBody>
      </p:sp>
      <p:sp>
        <p:nvSpPr>
          <p:cNvPr id="5" name="Text Box 29">
            <a:extLst>
              <a:ext uri="{FF2B5EF4-FFF2-40B4-BE49-F238E27FC236}">
                <a16:creationId xmlns:a16="http://schemas.microsoft.com/office/drawing/2014/main" id="{88149848-FDC2-DC4E-875F-787CE8D72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12: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Parallel Search Algorithms</a:t>
            </a:r>
          </a:p>
        </p:txBody>
      </p:sp>
      <p:pic>
        <p:nvPicPr>
          <p:cNvPr id="1026" name="Picture 2">
            <a:hlinkClick r:id="rId15"/>
            <a:extLst>
              <a:ext uri="{FF2B5EF4-FFF2-40B4-BE49-F238E27FC236}">
                <a16:creationId xmlns:a16="http://schemas.microsoft.com/office/drawing/2014/main" id="{5038E6B6-481F-2F4E-B06C-1D9DFB3D8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016540"/>
            <a:ext cx="3657600" cy="1301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A92596F2-B52E-A841-8C82-EB7D8C18A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158240"/>
            <a:ext cx="3657600" cy="16440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arallel depth-first search strategy.">
            <a:hlinkClick r:id="rId18"/>
            <a:extLst>
              <a:ext uri="{FF2B5EF4-FFF2-40B4-BE49-F238E27FC236}">
                <a16:creationId xmlns:a16="http://schemas.microsoft.com/office/drawing/2014/main" id="{7A87BC65-6634-4D49-96BD-F4D7E04946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532576"/>
            <a:ext cx="2895600" cy="18529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8491</TotalTime>
  <Words>43</Words>
  <Application>Microsoft Macintosh PowerPoint</Application>
  <PresentationFormat>Letter Paper (8.5x11 in)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467</cp:revision>
  <dcterms:created xsi:type="dcterms:W3CDTF">2002-09-12T17:13:32Z</dcterms:created>
  <dcterms:modified xsi:type="dcterms:W3CDTF">2020-11-13T18:13:28Z</dcterms:modified>
</cp:coreProperties>
</file>