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568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412" autoAdjust="0"/>
    <p:restoredTop sz="95102" autoAdjust="0"/>
  </p:normalViewPr>
  <p:slideViewPr>
    <p:cSldViewPr>
      <p:cViewPr varScale="1">
        <p:scale>
          <a:sx n="117" d="100"/>
          <a:sy n="117" d="100"/>
        </p:scale>
        <p:origin x="1784" y="176"/>
      </p:cViewPr>
      <p:guideLst>
        <p:guide orient="horz" pos="720"/>
        <p:guide pos="2880"/>
        <p:guide pos="1568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368943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4XXX – GPU Programming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4XXX: Lecture 01,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as.upenn.edu/~cis565/LECTURES/Lecture2%20New.pdf" TargetMode="External"/><Relationship Id="rId13" Type="http://schemas.openxmlformats.org/officeDocument/2006/relationships/hyperlink" Target="https://upload.wikimedia.org/wikipedia/commons/d/d3/IBM_Blue_Gene_P_supercomputer.jpg" TargetMode="External"/><Relationship Id="rId3" Type="http://schemas.openxmlformats.org/officeDocument/2006/relationships/hyperlink" Target="https://www.amazon.com/Programming-Massively-Parallel-Processors-Hands/dp/0124159923" TargetMode="External"/><Relationship Id="rId7" Type="http://schemas.openxmlformats.org/officeDocument/2006/relationships/hyperlink" Target="https://courses.cs.washington.edu/courses/cse378/07au/lectures/L10-Pipelining.ppt" TargetMode="External"/><Relationship Id="rId12" Type="http://schemas.openxmlformats.org/officeDocument/2006/relationships/image" Target="../media/image3.gif"/><Relationship Id="rId2" Type="http://schemas.openxmlformats.org/officeDocument/2006/relationships/hyperlink" Target="https://play.google.com/store/books/details?id=Z_6WBQAAQBAJ&amp;gl=us&amp;hl=en-US&amp;source=productsearch&amp;utm_source=HA_Desktop_US&amp;utm_medium=SEM&amp;utm_campaign=PLA&amp;pcampaignid=MKT-FDR-na-us-1000189-Med-pla-bk-Evergreen-Jul1520-PLA-eBooks_Computers&amp;gclid=CjwKCAjw0On8BRAgEiwAincsHIjBk9H8UjG3yDpRg8eUqJV5Rj90yM4egn4N8grw96HMfASyeXbl8xoCTp0QAvD_BwE&amp;gclsrc=aw.d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cs.uci.edu/~aburtsev/250P/lectures/lecture04-basics-of-pipelining/lecture04-basics-of-pipelining.pdf" TargetMode="External"/><Relationship Id="rId11" Type="http://schemas.openxmlformats.org/officeDocument/2006/relationships/hyperlink" Target="https://computing.llnl.gov/tutorials/parallel_comp/images/nodesNetwork.gif" TargetMode="External"/><Relationship Id="rId5" Type="http://schemas.openxmlformats.org/officeDocument/2006/relationships/hyperlink" Target="https://en.wikipedia.org/wiki/Instruction_pipelining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www.csie.ntu.edu.tw/~cyy/courses/introCS/14fall/lectures/handouts/extra_architecture_4up.pdf" TargetMode="External"/><Relationship Id="rId9" Type="http://schemas.openxmlformats.org/officeDocument/2006/relationships/hyperlink" Target="https://assets-global.website-files.com/5debb9b4f88fbc3f702d579e/5e8e265f5b27697d5ce9bf87_parallel-computing-diagram.png" TargetMode="External"/><Relationship Id="rId1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D08EE51-F5C9-0A47-B9C7-C9FD15647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Piplining in the MIPS Architecture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Programming Massively Parallel Architectures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Piplining in the MIPS Architecture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Intel Pipelining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Instruction Pipelining</a:t>
            </a:r>
            <a:endParaRPr lang="en-US" sz="1800" b="1" dirty="0">
              <a:solidFill>
                <a:schemeClr val="tx2"/>
              </a:solidFill>
              <a:latin typeface="+mn-lt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Pipelining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Pipelining Part II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Graphics Pipelining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88149848-FDC2-DC4E-875F-787CE8D7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11</a:t>
            </a:r>
            <a:r>
              <a:rPr lang="en-US" sz="1800" b="1">
                <a:solidFill>
                  <a:schemeClr val="accent1"/>
                </a:solidFill>
                <a:latin typeface="+mn-lt"/>
              </a:rPr>
              <a:t>: </a:t>
            </a:r>
            <a:r>
              <a:rPr lang="en-US" sz="1800" b="1">
                <a:solidFill>
                  <a:schemeClr val="tx2"/>
                </a:solidFill>
                <a:latin typeface="+mn-lt"/>
              </a:rPr>
              <a:t>Pipelining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6" name="Picture 2">
            <a:hlinkClick r:id="rId9"/>
            <a:extLst>
              <a:ext uri="{FF2B5EF4-FFF2-40B4-BE49-F238E27FC236}">
                <a16:creationId xmlns:a16="http://schemas.microsoft.com/office/drawing/2014/main" id="{70F5EE1F-8F55-B44B-BFF3-A6BED2BD0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2" y="2983031"/>
            <a:ext cx="3186118" cy="1747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11"/>
            <a:extLst>
              <a:ext uri="{FF2B5EF4-FFF2-40B4-BE49-F238E27FC236}">
                <a16:creationId xmlns:a16="http://schemas.microsoft.com/office/drawing/2014/main" id="{F4660DC7-DE4D-2C4C-BE2F-887D9E608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841461"/>
            <a:ext cx="4572000" cy="1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large machine in a room&#10;&#10;Description automatically generated">
            <a:hlinkClick r:id="rId13"/>
            <a:extLst>
              <a:ext uri="{FF2B5EF4-FFF2-40B4-BE49-F238E27FC236}">
                <a16:creationId xmlns:a16="http://schemas.microsoft.com/office/drawing/2014/main" id="{4165FC4C-57C0-D94E-99CF-3EA3A65FA5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25" y="1203357"/>
            <a:ext cx="2540075" cy="1678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8421</TotalTime>
  <Words>34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455</cp:revision>
  <dcterms:created xsi:type="dcterms:W3CDTF">2002-09-12T17:13:32Z</dcterms:created>
  <dcterms:modified xsi:type="dcterms:W3CDTF">2020-11-06T01:09:06Z</dcterms:modified>
</cp:coreProperties>
</file>