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68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5107" autoAdjust="0"/>
  </p:normalViewPr>
  <p:slideViewPr>
    <p:cSldViewPr>
      <p:cViewPr varScale="1">
        <p:scale>
          <a:sx n="128" d="100"/>
          <a:sy n="128" d="100"/>
        </p:scale>
        <p:origin x="328" y="176"/>
      </p:cViewPr>
      <p:guideLst>
        <p:guide orient="horz" pos="720"/>
        <p:guide pos="2880"/>
        <p:guide pos="1568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368943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4XXX – GPU Programming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4XXX: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puting.llnl.gov/tutorials/parallel_comp/images/nodesNetwork.gif" TargetMode="External"/><Relationship Id="rId3" Type="http://schemas.openxmlformats.org/officeDocument/2006/relationships/hyperlink" Target="https://course.ece.cmu.edu/~ece740/f13/lib/exe/fetch.php?media=onur-740-fall13-module5.1.1-simd-and-gpus-part1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amazon.com/Programming-Massively-Parallel-Processors-Hands/dp/012415992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ssets-global.website-files.com/5debb9b4f88fbc3f702d579e/5e8e265f5b27697d5ce9bf87_parallel-computing-diagram.png" TargetMode="External"/><Relationship Id="rId11" Type="http://schemas.openxmlformats.org/officeDocument/2006/relationships/image" Target="../media/image4.jpg"/><Relationship Id="rId5" Type="http://schemas.openxmlformats.org/officeDocument/2006/relationships/hyperlink" Target="https://sites.engineering.ucsb.edu/~hpscicom/p1.pdf" TargetMode="External"/><Relationship Id="rId10" Type="http://schemas.openxmlformats.org/officeDocument/2006/relationships/hyperlink" Target="https://upload.wikimedia.org/wikipedia/commons/d/d3/IBM_Blue_Gene_P_supercomputer.jpg" TargetMode="External"/><Relationship Id="rId4" Type="http://schemas.openxmlformats.org/officeDocument/2006/relationships/hyperlink" Target="https://www.omnisci.com/technical-glossary/parallel-computing" TargetMode="External"/><Relationship Id="rId9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Programming Massively Parallel Architectures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SIMD and GPUs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Parallel Computing</a:t>
            </a:r>
            <a:endParaRPr lang="en-US" sz="1800" b="1" dirty="0">
              <a:solidFill>
                <a:schemeClr val="tx2"/>
              </a:solidFill>
              <a:latin typeface="+mn-lt"/>
              <a:hlinkClick r:id="rId5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Architectures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10: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Parallel Computing Revisited</a:t>
            </a:r>
          </a:p>
        </p:txBody>
      </p:sp>
      <p:pic>
        <p:nvPicPr>
          <p:cNvPr id="1026" name="Picture 2">
            <a:hlinkClick r:id="rId6"/>
            <a:extLst>
              <a:ext uri="{FF2B5EF4-FFF2-40B4-BE49-F238E27FC236}">
                <a16:creationId xmlns:a16="http://schemas.microsoft.com/office/drawing/2014/main" id="{70F5EE1F-8F55-B44B-BFF3-A6BED2BD0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2" y="2983031"/>
            <a:ext cx="3186118" cy="174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8"/>
            <a:extLst>
              <a:ext uri="{FF2B5EF4-FFF2-40B4-BE49-F238E27FC236}">
                <a16:creationId xmlns:a16="http://schemas.microsoft.com/office/drawing/2014/main" id="{F4660DC7-DE4D-2C4C-BE2F-887D9E60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41461"/>
            <a:ext cx="4572000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arge machine in a room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4165FC4C-57C0-D94E-99CF-3EA3A65FA5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25" y="1203357"/>
            <a:ext cx="2540075" cy="167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8421</TotalTime>
  <Words>22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454</cp:revision>
  <dcterms:created xsi:type="dcterms:W3CDTF">2002-09-12T17:13:32Z</dcterms:created>
  <dcterms:modified xsi:type="dcterms:W3CDTF">2020-11-06T01:04:16Z</dcterms:modified>
</cp:coreProperties>
</file>