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68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169" autoAdjust="0"/>
  </p:normalViewPr>
  <p:slideViewPr>
    <p:cSldViewPr>
      <p:cViewPr varScale="1">
        <p:scale>
          <a:sx n="128" d="100"/>
          <a:sy n="128" d="100"/>
        </p:scale>
        <p:origin x="328" y="176"/>
      </p:cViewPr>
      <p:guideLst>
        <p:guide orient="horz" pos="720"/>
        <p:guide pos="2880"/>
        <p:guide pos="1568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omputing.llnl.gov/tutorials/linux_clusters/gpu/NVIDIA.Introduction_to_CUDA_C.1.pdf" TargetMode="External"/><Relationship Id="rId7" Type="http://schemas.openxmlformats.org/officeDocument/2006/relationships/hyperlink" Target="https://www.isip.piconepress.com/courses/temple/ece_4XXX/resources/software/example_vector_add/" TargetMode="External"/><Relationship Id="rId2" Type="http://schemas.openxmlformats.org/officeDocument/2006/relationships/hyperlink" Target="https://developer.download.nvidia.com/books/cuda-by-example/cuda-by-example-sampl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t.unimi.it/users/sansotte/cuda/CUDA_by_Example.pdf" TargetMode="External"/><Relationship Id="rId5" Type="http://schemas.openxmlformats.org/officeDocument/2006/relationships/hyperlink" Target="http://users.wfu.edu/choss/CUDA/docs/Lecture%2013.pdf" TargetMode="External"/><Relationship Id="rId4" Type="http://schemas.openxmlformats.org/officeDocument/2006/relationships/hyperlink" Target="https://www.youtube.com/watch?v=MEi1QQQSmOM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CUDA By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Introduction to CUDA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CUDA in Your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Grids</a:t>
            </a:r>
            <a:endParaRPr lang="en-US" sz="1800" b="1" dirty="0">
              <a:solidFill>
                <a:schemeClr val="tx2"/>
              </a:solidFill>
              <a:latin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Multi-GPU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 Product Example</a:t>
            </a:r>
            <a:endParaRPr lang="en-US" sz="1800" b="1" dirty="0">
              <a:solidFill>
                <a:schemeClr val="tx2"/>
              </a:solidFill>
              <a:latin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Neural Network Implementation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09: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Multiple GPU Tasks</a:t>
            </a:r>
          </a:p>
        </p:txBody>
      </p:sp>
      <p:pic>
        <p:nvPicPr>
          <p:cNvPr id="6" name="Picture 5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F939583-55C0-0F42-97BC-C116ADAF2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39687"/>
            <a:ext cx="2316047" cy="286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raphical user interface, chart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E1F4F07-F50C-514B-8EB7-212E93BA7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64767"/>
            <a:ext cx="3493990" cy="2222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8385</TotalTime>
  <Words>33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446</cp:revision>
  <dcterms:created xsi:type="dcterms:W3CDTF">2002-09-12T17:13:32Z</dcterms:created>
  <dcterms:modified xsi:type="dcterms:W3CDTF">2020-10-23T17:35:01Z</dcterms:modified>
</cp:coreProperties>
</file>