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153" autoAdjust="0"/>
  </p:normalViewPr>
  <p:slideViewPr>
    <p:cSldViewPr>
      <p:cViewPr varScale="1">
        <p:scale>
          <a:sx n="126" d="100"/>
          <a:sy n="126" d="100"/>
        </p:scale>
        <p:origin x="1128" y="192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umpu.com/en/document/read/41298219/introduction-to-cuda-programmingpptx-iccs" TargetMode="External"/><Relationship Id="rId13" Type="http://schemas.openxmlformats.org/officeDocument/2006/relationships/hyperlink" Target="https://nyu-cds.github.io/python-numba/05-cuda/" TargetMode="External"/><Relationship Id="rId18" Type="http://schemas.openxmlformats.org/officeDocument/2006/relationships/image" Target="../media/image3.jpeg"/><Relationship Id="rId3" Type="http://schemas.openxmlformats.org/officeDocument/2006/relationships/hyperlink" Target="https://www.anaconda.com/blog/getting-started-with-gpu-computing-in-anaconda" TargetMode="External"/><Relationship Id="rId7" Type="http://schemas.openxmlformats.org/officeDocument/2006/relationships/hyperlink" Target="https://on-demand.gputechconf.com/gtc/2010/presentations/S12041-PyCUDA-Simpler-GPU-Programming-Python.pdf" TargetMode="External"/><Relationship Id="rId12" Type="http://schemas.openxmlformats.org/officeDocument/2006/relationships/hyperlink" Target="https://www.youtube.com/watch?v=dPQnFXD7DxM" TargetMode="External"/><Relationship Id="rId17" Type="http://schemas.openxmlformats.org/officeDocument/2006/relationships/hyperlink" Target="https://www.amazon.com/Hands-Programming-Python-CUDA-high-performance-ebook/dp/B07FSKH35Q" TargetMode="External"/><Relationship Id="rId2" Type="http://schemas.openxmlformats.org/officeDocument/2006/relationships/hyperlink" Target="https://www.amazon.com/Hands-Programming-Python-CUDA-high-performance/dp/1788993918/ref=sr_1_3?dchild=1&amp;keywords=Python+GPU+programming&amp;qid=1601652260&amp;s=books&amp;sr=1-3" TargetMode="Externa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ople.duke.edu/~ccc14/sta-663/CUDAPython.html" TargetMode="External"/><Relationship Id="rId11" Type="http://schemas.openxmlformats.org/officeDocument/2006/relationships/hyperlink" Target="https://developer.nvidia.com/blog/numba-python-cuda-acceleration/" TargetMode="External"/><Relationship Id="rId5" Type="http://schemas.openxmlformats.org/officeDocument/2006/relationships/hyperlink" Target="https://towardsdatascience.com/speed-up-your-algorithms-part-1-pytorch-56d8a4ae7051" TargetMode="External"/><Relationship Id="rId15" Type="http://schemas.openxmlformats.org/officeDocument/2006/relationships/hyperlink" Target="https://developer.nvidia.com/blog/even-easier-introduction-cuda/" TargetMode="External"/><Relationship Id="rId10" Type="http://schemas.openxmlformats.org/officeDocument/2006/relationships/hyperlink" Target="https://numba.pydata.org/numba-doc/dev/user/5minguide.html" TargetMode="External"/><Relationship Id="rId4" Type="http://schemas.openxmlformats.org/officeDocument/2006/relationships/hyperlink" Target="https://www.youtube.com/watch?v=x58W9A2lnQc" TargetMode="External"/><Relationship Id="rId9" Type="http://schemas.openxmlformats.org/officeDocument/2006/relationships/hyperlink" Target="https://www.nvidia.com/docs/IO/116711/sc11-cuda-c-basics.pdf" TargetMode="External"/><Relationship Id="rId14" Type="http://schemas.openxmlformats.org/officeDocument/2006/relationships/hyperlink" Target="http://homepages.math.uic.edu/~jan/mcs572/mcs572notes/lec29.html#pycu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Hands-On GPU Programming with Python and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Getting Started with GPU Computing in Anaconda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Numba Makes Python Code Run Fast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Speed Up Your Algorithms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CUDA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PyCUDA: Even Simpler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Introduction to 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CUDA C Basics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0"/>
              </a:rPr>
              <a:t>A ~5 minute guide to Numba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Numba: High-Performance Python with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Your First CUDA Python Program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3"/>
              </a:rPr>
              <a:t>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4"/>
              </a:rPr>
              <a:t>Programming GPUs with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06: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Python Interfaces to CUDA</a:t>
            </a:r>
          </a:p>
        </p:txBody>
      </p:sp>
      <p:pic>
        <p:nvPicPr>
          <p:cNvPr id="3" name="Picture 4">
            <a:hlinkClick r:id="rId15"/>
            <a:extLst>
              <a:ext uri="{FF2B5EF4-FFF2-40B4-BE49-F238E27FC236}">
                <a16:creationId xmlns:a16="http://schemas.microsoft.com/office/drawing/2014/main" id="{99AD46F7-F159-E54F-ABD6-93329AAF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8316"/>
            <a:ext cx="2406359" cy="23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7"/>
            <a:extLst>
              <a:ext uri="{FF2B5EF4-FFF2-40B4-BE49-F238E27FC236}">
                <a16:creationId xmlns:a16="http://schemas.microsoft.com/office/drawing/2014/main" id="{312F065C-CCAC-AE41-A4C9-22FAE2DD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62" y="1404382"/>
            <a:ext cx="1935393" cy="238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8323</TotalTime>
  <Words>76</Words>
  <Application>Microsoft Macintosh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435</cp:revision>
  <dcterms:created xsi:type="dcterms:W3CDTF">2002-09-12T17:13:32Z</dcterms:created>
  <dcterms:modified xsi:type="dcterms:W3CDTF">2020-10-02T17:04:05Z</dcterms:modified>
</cp:coreProperties>
</file>