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568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5" autoAdjust="0"/>
    <p:restoredTop sz="95153" autoAdjust="0"/>
  </p:normalViewPr>
  <p:slideViewPr>
    <p:cSldViewPr>
      <p:cViewPr varScale="1">
        <p:scale>
          <a:sx n="126" d="100"/>
          <a:sy n="126" d="100"/>
        </p:scale>
        <p:origin x="1128" y="192"/>
      </p:cViewPr>
      <p:guideLst>
        <p:guide orient="horz" pos="720"/>
        <p:guide pos="2880"/>
        <p:guide pos="1568"/>
        <p:guide pos="4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368943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4XXX – GPU Programming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4XXX: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D08EE51-F5C9-0A47-B9C7-C9FD15647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Easier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05: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GPU Programming Using CUDA</a:t>
            </a:r>
          </a:p>
        </p:txBody>
      </p:sp>
      <p:pic>
        <p:nvPicPr>
          <p:cNvPr id="4" name="Picture 2">
            <a:hlinkClick r:id="rId17"/>
            <a:extLst>
              <a:ext uri="{FF2B5EF4-FFF2-40B4-BE49-F238E27FC236}">
                <a16:creationId xmlns:a16="http://schemas.microsoft.com/office/drawing/2014/main" id="{EA872E60-F725-E74B-B08C-C2D4CBDD6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9"/>
            <a:extLst>
              <a:ext uri="{FF2B5EF4-FFF2-40B4-BE49-F238E27FC236}">
                <a16:creationId xmlns:a16="http://schemas.microsoft.com/office/drawing/2014/main" id="{B6DFBE6C-EAD9-9145-9BE7-9EBD8D680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>
            <a:hlinkClick r:id="rId21"/>
            <a:extLst>
              <a:ext uri="{FF2B5EF4-FFF2-40B4-BE49-F238E27FC236}">
                <a16:creationId xmlns:a16="http://schemas.microsoft.com/office/drawing/2014/main" id="{01D9E799-EF16-1F4C-AA52-9CCE9A3A3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8192</TotalTime>
  <Words>58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419</cp:revision>
  <dcterms:created xsi:type="dcterms:W3CDTF">2002-09-12T17:13:32Z</dcterms:created>
  <dcterms:modified xsi:type="dcterms:W3CDTF">2020-10-02T15:03:11Z</dcterms:modified>
</cp:coreProperties>
</file>