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311" r:id="rId3"/>
    <p:sldId id="293" r:id="rId4"/>
    <p:sldId id="307" r:id="rId5"/>
    <p:sldId id="309" r:id="rId6"/>
    <p:sldId id="299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298" r:id="rId19"/>
    <p:sldId id="308" r:id="rId20"/>
    <p:sldId id="310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3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544" y="176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7.xml"/><Relationship Id="rId1" Type="http://schemas.openxmlformats.org/officeDocument/2006/relationships/slide" Target="slides/slide2.xml"/><Relationship Id="rId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94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554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497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062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96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9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486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Introduction to Machi</a:t>
            </a:r>
            <a:r>
              <a:rPr lang="en-US" sz="1800" b="1" baseline="0" dirty="0" smtClean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ence.phy.cam.ac.uk/mackay/itprnn/book.html" TargetMode="External"/><Relationship Id="rId4" Type="http://schemas.openxmlformats.org/officeDocument/2006/relationships/hyperlink" Target="http://rii.ricoh.com/~stork/DHSch1.ppt" TargetMode="External"/><Relationship Id="rId5" Type="http://schemas.openxmlformats.org/officeDocument/2006/relationships/hyperlink" Target="http://www.cs.wisc.edu/~hzhang/glossary.html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courses/temple/ece_8527/syllabus/curre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rojects/speech/software/demonstrations/applets/util/pattern_recognition/current/" TargetMode="External"/><Relationship Id="rId4" Type="http://schemas.openxmlformats.org/officeDocument/2006/relationships/hyperlink" Target="http://www.ece.msstate.edu/research/isip/projects/speech/software/demonstrations/applets/util/pattern_recognition/current/index.html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Introduction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Applications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D.H.S: Chapter 1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4068" r="3426"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5911" r="2998"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/>
          <a:srcRect l="20924" t="26027" r="51907" b="51106"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 l="20694" t="26027" r="52023" b="51212"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 l="20924" t="26132" r="52023" b="51317"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/>
          <a:srcRect l="21156" t="26132" r="52023" b="51317"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</a:t>
            </a:r>
            <a:r>
              <a:rPr lang="en-US" sz="1800" b="1" dirty="0" smtClean="0">
                <a:solidFill>
                  <a:schemeClr val="bg1"/>
                </a:solidFill>
              </a:rPr>
              <a:t>MATLAB toolboxes </a:t>
            </a:r>
            <a:r>
              <a:rPr lang="en-US" sz="1800" b="1" dirty="0">
                <a:solidFill>
                  <a:schemeClr val="bg1"/>
                </a:solidFill>
              </a:rPr>
              <a:t>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1040" t="17470" r="22659" b="29819"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acoustics (ignored during maximization)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3" imgW="2425680" imgH="596880" progId="Equation.3">
                    <p:embed/>
                  </p:oleObj>
                </mc:Choice>
                <mc:Fallback>
                  <p:oleObj name="Equation" r:id="rId3" imgW="2425680" imgH="596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" y="2993390"/>
                          <a:ext cx="24257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5" imgW="850680" imgH="266400" progId="Equation.3">
                    <p:embed/>
                  </p:oleObj>
                </mc:Choice>
                <mc:Fallback>
                  <p:oleObj name="Equation" r:id="rId5" imgW="85068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661728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Equation" r:id="rId7" imgW="850680" imgH="266400" progId="Equation.3">
                    <p:embed/>
                  </p:oleObj>
                </mc:Choice>
                <mc:Fallback>
                  <p:oleObj name="Equation" r:id="rId7" imgW="8506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65" y="4087813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Equation" r:id="rId9" imgW="927000" imgH="266400" progId="Equation.3">
                    <p:embed/>
                  </p:oleObj>
                </mc:Choice>
                <mc:Fallback>
                  <p:oleObj name="Equation" r:id="rId9" imgW="92700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" y="4499293"/>
                          <a:ext cx="9271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Equation" r:id="rId11" imgW="647640" imgH="266400" progId="Equation.3">
                    <p:embed/>
                  </p:oleObj>
                </mc:Choice>
                <mc:Fallback>
                  <p:oleObj name="Equation" r:id="rId11" imgW="6476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" y="4925695"/>
                          <a:ext cx="647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" name="Equation" r:id="rId13" imgW="596880" imgH="266400" progId="Equation.3">
                    <p:embed/>
                  </p:oleObj>
                </mc:Choice>
                <mc:Fallback>
                  <p:oleObj name="Equation" r:id="rId13" imgW="5968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3" y="5335905"/>
                          <a:ext cx="596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Source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Message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Words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Phones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Features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</a:t>
            </a:r>
            <a:r>
              <a:rPr lang="en-US" sz="1800" b="1" dirty="0" smtClean="0">
                <a:solidFill>
                  <a:schemeClr val="bg1"/>
                </a:solidFill>
              </a:rPr>
              <a:t>user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generating </a:t>
            </a:r>
            <a:r>
              <a:rPr lang="en-US" sz="1800" b="1" dirty="0">
                <a:solidFill>
                  <a:schemeClr val="bg1"/>
                </a:solidFill>
              </a:rPr>
              <a:t>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4512" t="18484" r="13496" b="40942"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/>
          <a:srcRect l="31067" t="19545" r="21629" b="16768"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/>
          <a:srcRect l="3145" t="3354" r="33331" b="3145"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785</Words>
  <Application>Microsoft Macintosh PowerPoint</Application>
  <PresentationFormat>Letter Paper (8.5x11 in)</PresentationFormat>
  <Paragraphs>125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Times New Roman</vt:lpstr>
      <vt:lpstr>Wingdings</vt:lpstr>
      <vt:lpstr>lecture_title</vt:lpstr>
      <vt:lpstr>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337</cp:revision>
  <dcterms:created xsi:type="dcterms:W3CDTF">2002-09-12T17:13:32Z</dcterms:created>
  <dcterms:modified xsi:type="dcterms:W3CDTF">2016-04-20T19:18:03Z</dcterms:modified>
</cp:coreProperties>
</file>