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1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3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3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6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0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34CD6-8CD7-074C-9B0F-AF43E09C3618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C28F-8F4F-E24E-9B2F-C56A35F7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18 at 3.24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050"/>
            <a:ext cx="9144000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24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3-18 at 3.26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0"/>
            <a:ext cx="85979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4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</cp:revision>
  <dcterms:created xsi:type="dcterms:W3CDTF">2015-03-18T19:22:32Z</dcterms:created>
  <dcterms:modified xsi:type="dcterms:W3CDTF">2015-03-18T19:44:08Z</dcterms:modified>
</cp:coreProperties>
</file>