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8"/>
  </p:notesMasterIdLst>
  <p:handoutMasterIdLst>
    <p:handoutMasterId r:id="rId9"/>
  </p:handoutMasterIdLst>
  <p:sldIdLst>
    <p:sldId id="311" r:id="rId3"/>
    <p:sldId id="313" r:id="rId4"/>
    <p:sldId id="314" r:id="rId5"/>
    <p:sldId id="315" r:id="rId6"/>
    <p:sldId id="316" r:id="rId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8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1592" y="184"/>
      </p:cViewPr>
      <p:guideLst>
        <p:guide orient="horz" pos="4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7E846C6-95F7-9D48-B53E-4022138050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ypl.github.io/PYPL.html" TargetMode="External"/><Relationship Id="rId7" Type="http://schemas.openxmlformats.org/officeDocument/2006/relationships/hyperlink" Target="https://www.techrepublic.com/article/the-10-most-in-demand-programming-languages-of-2018/" TargetMode="External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obe.com/tiobe-index/" TargetMode="External"/><Relationship Id="rId5" Type="http://schemas.openxmlformats.org/officeDocument/2006/relationships/hyperlink" Target="https://www.geeksforgeeks.org/top-10-programming-languages-of-the-world-2019-to-begin-with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businessinsider.com/the-10-most-popular-programming-languages-according-to-github-2018-10" TargetMode="External"/><Relationship Id="rId9" Type="http://schemas.openxmlformats.org/officeDocument/2006/relationships/hyperlink" Target="https://www.bls.gov/oes/2017/may/se15113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echrepublic.com/article/the-10-most-in-demand-programming-languages-of-2018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locblog.s3.amazonaws.com/2014/10/Screen-Shot-2014-11-10-at-3.34.13-PM.pn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undeeppattem.com/static/web_dev/flavors_split_6_2.png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0353" y="1378560"/>
            <a:ext cx="4026757" cy="1983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Programming Languages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Jobs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Skills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42: The Job Market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3845772"/>
            <a:ext cx="388620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PYPL: Popular Languages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BI: Ten Most Popular Languages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GfG: Most Popular Languages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TIOBE: Index for 2019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TR: Job Market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68" y="1296552"/>
            <a:ext cx="2668825" cy="204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E0A5A1D2-A06B-EB43-AC4B-98E7A6F285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04" y="3755723"/>
            <a:ext cx="3095696" cy="232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80FA5-D2C0-114F-8430-008BB7785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5" y="541333"/>
            <a:ext cx="8143874" cy="61079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4249D6-022E-A349-B056-593B233FA983}"/>
              </a:ext>
            </a:extLst>
          </p:cNvPr>
          <p:cNvSpPr txBox="1">
            <a:spLocks/>
          </p:cNvSpPr>
          <p:nvPr/>
        </p:nvSpPr>
        <p:spPr>
          <a:xfrm>
            <a:off x="228599" y="56481"/>
            <a:ext cx="8658225" cy="37054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kern="0" dirty="0"/>
              <a:t>Popularity of Languages</a:t>
            </a:r>
          </a:p>
        </p:txBody>
      </p:sp>
    </p:spTree>
    <p:extLst>
      <p:ext uri="{BB962C8B-B14F-4D97-AF65-F5344CB8AC3E}">
        <p14:creationId xmlns:p14="http://schemas.microsoft.com/office/powerpoint/2010/main" val="176760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4249D6-022E-A349-B056-593B233FA983}"/>
              </a:ext>
            </a:extLst>
          </p:cNvPr>
          <p:cNvSpPr txBox="1">
            <a:spLocks/>
          </p:cNvSpPr>
          <p:nvPr/>
        </p:nvSpPr>
        <p:spPr>
          <a:xfrm>
            <a:off x="228599" y="56481"/>
            <a:ext cx="8658225" cy="37054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eaLnBrk="1" hangingPunct="1">
              <a:defRPr b="1" kern="0">
                <a:latin typeface="+mj-lt"/>
                <a:ea typeface="+mj-ea"/>
                <a:cs typeface="+mj-cs"/>
              </a:defRPr>
            </a:lvl1pPr>
            <a:lvl2pPr algn="ctr" eaLnBrk="1" hangingPunct="1">
              <a:defRPr b="1"/>
            </a:lvl2pPr>
            <a:lvl3pPr algn="ctr" eaLnBrk="1" hangingPunct="1">
              <a:defRPr b="1"/>
            </a:lvl3pPr>
            <a:lvl4pPr algn="ctr" eaLnBrk="1" hangingPunct="1">
              <a:defRPr b="1"/>
            </a:lvl4pPr>
            <a:lvl5pPr algn="ctr" eaLnBrk="1" hangingPunct="1">
              <a:defRPr b="1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b="1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b="1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b="1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b="1"/>
            </a:lvl9pPr>
          </a:lstStyle>
          <a:p>
            <a:r>
              <a:rPr lang="en-US" dirty="0"/>
              <a:t>Job Market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53463F-F1A2-584D-AE11-442A271EB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35" y="700088"/>
            <a:ext cx="6108529" cy="58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1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4249D6-022E-A349-B056-593B233FA983}"/>
              </a:ext>
            </a:extLst>
          </p:cNvPr>
          <p:cNvSpPr txBox="1">
            <a:spLocks/>
          </p:cNvSpPr>
          <p:nvPr/>
        </p:nvSpPr>
        <p:spPr>
          <a:xfrm>
            <a:off x="228599" y="56481"/>
            <a:ext cx="8658225" cy="37054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eaLnBrk="1" hangingPunct="1">
              <a:defRPr b="1" kern="0">
                <a:latin typeface="+mj-lt"/>
                <a:ea typeface="+mj-ea"/>
                <a:cs typeface="+mj-cs"/>
              </a:defRPr>
            </a:lvl1pPr>
            <a:lvl2pPr algn="ctr" eaLnBrk="1" hangingPunct="1">
              <a:defRPr b="1"/>
            </a:lvl2pPr>
            <a:lvl3pPr algn="ctr" eaLnBrk="1" hangingPunct="1">
              <a:defRPr b="1"/>
            </a:lvl3pPr>
            <a:lvl4pPr algn="ctr" eaLnBrk="1" hangingPunct="1">
              <a:defRPr b="1"/>
            </a:lvl4pPr>
            <a:lvl5pPr algn="ctr" eaLnBrk="1" hangingPunct="1">
              <a:defRPr b="1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b="1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b="1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b="1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b="1"/>
            </a:lvl9pPr>
          </a:lstStyle>
          <a:p>
            <a:r>
              <a:rPr lang="en-US" dirty="0"/>
              <a:t>Job Market</a:t>
            </a: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9A10E34D-1E2B-894A-B07B-AF7ABD0A3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3" y="700088"/>
            <a:ext cx="7127153" cy="56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0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4249D6-022E-A349-B056-593B233FA983}"/>
              </a:ext>
            </a:extLst>
          </p:cNvPr>
          <p:cNvSpPr txBox="1">
            <a:spLocks/>
          </p:cNvSpPr>
          <p:nvPr/>
        </p:nvSpPr>
        <p:spPr>
          <a:xfrm>
            <a:off x="228599" y="56481"/>
            <a:ext cx="8658225" cy="37054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eaLnBrk="1" hangingPunct="1">
              <a:defRPr b="1" kern="0">
                <a:latin typeface="+mj-lt"/>
                <a:ea typeface="+mj-ea"/>
                <a:cs typeface="+mj-cs"/>
              </a:defRPr>
            </a:lvl1pPr>
            <a:lvl2pPr algn="ctr" eaLnBrk="1" hangingPunct="1">
              <a:defRPr b="1"/>
            </a:lvl2pPr>
            <a:lvl3pPr algn="ctr" eaLnBrk="1" hangingPunct="1">
              <a:defRPr b="1"/>
            </a:lvl3pPr>
            <a:lvl4pPr algn="ctr" eaLnBrk="1" hangingPunct="1">
              <a:defRPr b="1"/>
            </a:lvl4pPr>
            <a:lvl5pPr algn="ctr" eaLnBrk="1" hangingPunct="1">
              <a:defRPr b="1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b="1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b="1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b="1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b="1"/>
            </a:lvl9pPr>
          </a:lstStyle>
          <a:p>
            <a:r>
              <a:rPr lang="en-US" dirty="0"/>
              <a:t>Web Development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F18AE7F-7EF4-6C41-8ADE-A6E1A4CCF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706173"/>
            <a:ext cx="8691815" cy="55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284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7817</TotalTime>
  <Words>47</Words>
  <Application>Microsoft Macintosh PowerPoint</Application>
  <PresentationFormat>Letter Paper (8.5x11 in)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459</cp:revision>
  <dcterms:created xsi:type="dcterms:W3CDTF">2002-09-12T17:13:32Z</dcterms:created>
  <dcterms:modified xsi:type="dcterms:W3CDTF">2019-04-29T23:42:01Z</dcterms:modified>
</cp:coreProperties>
</file>