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>
          <p15:clr>
            <a:srgbClr val="A4A3A4"/>
          </p15:clr>
        </p15:guide>
        <p15:guide id="2" pos="37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73" autoAdjust="0"/>
    <p:restoredTop sz="95321" autoAdjust="0"/>
  </p:normalViewPr>
  <p:slideViewPr>
    <p:cSldViewPr snapToGrid="0">
      <p:cViewPr varScale="1">
        <p:scale>
          <a:sx n="90" d="100"/>
          <a:sy n="90" d="100"/>
        </p:scale>
        <p:origin x="2064" y="184"/>
      </p:cViewPr>
      <p:guideLst>
        <p:guide orient="horz" pos="441"/>
        <p:guide pos="37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A7E846C6-95F7-9D48-B53E-4022138050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9530" y="176822"/>
            <a:ext cx="449660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3822 – Engineering Computation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3822: Lecture 41,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pubpages.unh.edu/~ifg3/excel.jpg" TargetMode="External"/><Relationship Id="rId3" Type="http://schemas.openxmlformats.org/officeDocument/2006/relationships/hyperlink" Target="http://www.lynda.com/Excel-tutorials/Excel-Office-365-Essential-Training/376986-2.html?srchtrk=index:1%0alinktypeid:2%0aq:Microsoft+Excel%0apage:1%0as:relevance%0asa:true%0aproducttypeid:2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://www.python-course.eu/cours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c.edu/finance/fd/ct/traindocs/basic_pivot_tables.pdf" TargetMode="External"/><Relationship Id="rId5" Type="http://schemas.openxmlformats.org/officeDocument/2006/relationships/hyperlink" Target="https://www.youtube.com/watch?v=vdxnO8O4Ke0&amp;ab_channel=fordummies" TargetMode="External"/><Relationship Id="rId4" Type="http://schemas.openxmlformats.org/officeDocument/2006/relationships/hyperlink" Target="https://www.youtube.com/watch?v=K4QkLA3sT1o&amp;ab_channel=DannyRocks" TargetMode="External"/><Relationship Id="rId9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50353" y="1378560"/>
            <a:ext cx="4026757" cy="198320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Basic Programming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Solver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Advanced Packages</a:t>
            </a: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1"/>
                </a:solidFill>
              </a:rPr>
              <a:t>LECTURE 41: </a:t>
            </a:r>
            <a:r>
              <a:rPr lang="en-US" b="1" dirty="0">
                <a:solidFill>
                  <a:schemeClr val="accent1"/>
                </a:solidFill>
              </a:rPr>
              <a:t>Microsoft Excel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Rectangle 3">
            <a:hlinkClick r:id="rId2"/>
          </p:cNvPr>
          <p:cNvSpPr txBox="1">
            <a:spLocks noChangeArrowheads="1"/>
          </p:cNvSpPr>
          <p:nvPr/>
        </p:nvSpPr>
        <p:spPr bwMode="auto">
          <a:xfrm>
            <a:off x="4755238" y="3845772"/>
            <a:ext cx="3886200" cy="2141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3" invalidUrl="http://www.lynda.com/Excel-tutorials/Excel-Office-365-Essential-Training/376986-2.html?srchtrk=index:1&#10;linktypeid:2&#10;q:Microsoft+Excel&#10;page:1&#10;s:relevance&#10;sa:true&#10;producttypeid:2"/>
              </a:rPr>
              <a:t>Lynda: Excel Essential Training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YouTube: Solver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YouTube: Pivot Tables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  <a:hlinkClick r:id="rId6"/>
              </a:rPr>
              <a:t>UNC: </a:t>
            </a:r>
            <a:r>
              <a:rPr lang="en-US" sz="1800" b="1">
                <a:solidFill>
                  <a:schemeClr val="tx2"/>
                </a:solidFill>
                <a:latin typeface="+mn-lt"/>
                <a:hlinkClick r:id="rId6"/>
              </a:rPr>
              <a:t>Pivot Tables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218" y="1254075"/>
            <a:ext cx="2668825" cy="2668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5046" y="3625911"/>
            <a:ext cx="3176954" cy="2361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7776</TotalTime>
  <Words>30</Words>
  <Application>Microsoft Macintosh PowerPoint</Application>
  <PresentationFormat>Letter Paper (8.5x11 in)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450</cp:revision>
  <dcterms:created xsi:type="dcterms:W3CDTF">2002-09-12T17:13:32Z</dcterms:created>
  <dcterms:modified xsi:type="dcterms:W3CDTF">2019-04-26T03:36:52Z</dcterms:modified>
</cp:coreProperties>
</file>