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37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3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2064" y="184"/>
      </p:cViewPr>
      <p:guideLst>
        <p:guide orient="horz" pos="441"/>
        <p:guide pos="37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C7A448E-D3BE-F64C-9E21-1F06B00225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40,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cker.com/what-docker" TargetMode="External"/><Relationship Id="rId3" Type="http://schemas.openxmlformats.org/officeDocument/2006/relationships/hyperlink" Target="https://robots.thoughtbot.com/the-magic-behind-configure-make-make-install" TargetMode="External"/><Relationship Id="rId7" Type="http://schemas.openxmlformats.org/officeDocument/2006/relationships/hyperlink" Target="http://www.lynda.com/Cloud-tutorials/Using-Docker-Container-Engine/383928/436521-4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ynda.com/OData-tutorials/Foundations-Programming-Web-Services/126131-2.html?srchtrk=index:1%0alinktypeid:2%0aq:Web+programming%0apage:1%0as:relevance%0asa:true%0aproducttypeid:2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en.wikipedia.org/wiki/Homebrew_(package_management_software)" TargetMode="External"/><Relationship Id="rId10" Type="http://schemas.openxmlformats.org/officeDocument/2006/relationships/hyperlink" Target="http://image.slidesharecdn.com/dockerizing-openstack-high-availability-141104091532-conversion-gate02/95/dockerizing-openstack-for-high-availability-12-638.jpg?cb=1415975120" TargetMode="External"/><Relationship Id="rId4" Type="http://schemas.openxmlformats.org/officeDocument/2006/relationships/hyperlink" Target="https://help.ubuntu.com/community/AptGet/Howto" TargetMode="External"/><Relationship Id="rId9" Type="http://schemas.openxmlformats.org/officeDocument/2006/relationships/hyperlink" Target="https://training.docker.com/self-paced-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0353" y="1378560"/>
            <a:ext cx="4026757" cy="1983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Make/Configure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Package Builders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Dockers and Containers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40: Software Distribution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55238" y="3845772"/>
            <a:ext cx="3886200" cy="214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GB: Make and Configure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Ubuntu: AptGet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Homebrew</a:t>
            </a:r>
            <a:endParaRPr lang="en-US" sz="1800" b="1" dirty="0">
              <a:solidFill>
                <a:schemeClr val="tx2"/>
              </a:solidFill>
              <a:hlinkClick r:id="rId6" invalidUrl="http://www.lynda.com/OData-tutorials/Foundations-Programming-Web-Services/126131-2.html?srchtrk=index:1&#10;linktypeid:2&#10;q:Web+programming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 invalidUrl="http://www.lynda.com/OData-tutorials/Foundations-Programming-Web-Services/126131-2.html?srchtrk=index:1&#10;linktypeid:2&#10;q:Web+programming&#10;page:1&#10;s:relevance&#10;sa:true&#10;producttypeid:2"/>
              </a:rPr>
              <a:t>Lynda: </a:t>
            </a:r>
            <a:r>
              <a:rPr lang="en-US" sz="1800" b="1" dirty="0">
                <a:solidFill>
                  <a:schemeClr val="tx2"/>
                </a:solidFill>
                <a:hlinkClick r:id="rId7"/>
              </a:rPr>
              <a:t>Dockers and Containers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Docker: What is Docker?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Docker: Introduction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" y="1465907"/>
            <a:ext cx="3394871" cy="200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937" y="4102033"/>
            <a:ext cx="3394871" cy="165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7818</TotalTime>
  <Words>42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450</cp:revision>
  <dcterms:created xsi:type="dcterms:W3CDTF">2002-09-12T17:13:32Z</dcterms:created>
  <dcterms:modified xsi:type="dcterms:W3CDTF">2019-04-24T11:51:46Z</dcterms:modified>
</cp:coreProperties>
</file>